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9" r:id="rId2"/>
  </p:sldMasterIdLst>
  <p:sldIdLst>
    <p:sldId id="338" r:id="rId3"/>
    <p:sldId id="339" r:id="rId4"/>
    <p:sldId id="340" r:id="rId5"/>
    <p:sldId id="341" r:id="rId6"/>
    <p:sldId id="342" r:id="rId7"/>
    <p:sldId id="343" r:id="rId8"/>
    <p:sldId id="344" r:id="rId9"/>
    <p:sldId id="345" r:id="rId10"/>
    <p:sldId id="346" r:id="rId11"/>
    <p:sldId id="347" r:id="rId12"/>
    <p:sldId id="348" r:id="rId13"/>
    <p:sldId id="349" r:id="rId14"/>
    <p:sldId id="350" r:id="rId15"/>
    <p:sldId id="351" r:id="rId16"/>
    <p:sldId id="352" r:id="rId17"/>
    <p:sldId id="353" r:id="rId18"/>
    <p:sldId id="354" r:id="rId19"/>
    <p:sldId id="355" r:id="rId20"/>
    <p:sldId id="356" r:id="rId21"/>
    <p:sldId id="357" r:id="rId22"/>
    <p:sldId id="358" r:id="rId23"/>
    <p:sldId id="359" r:id="rId24"/>
    <p:sldId id="360"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2"/>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91" autoAdjust="0"/>
    <p:restoredTop sz="94667" autoAdjust="0"/>
  </p:normalViewPr>
  <p:slideViewPr>
    <p:cSldViewPr>
      <p:cViewPr varScale="1">
        <p:scale>
          <a:sx n="75" d="100"/>
          <a:sy n="75" d="100"/>
        </p:scale>
        <p:origin x="-1008" y="-84"/>
      </p:cViewPr>
      <p:guideLst>
        <p:guide orient="horz" pos="2160"/>
        <p:guide pos="2880"/>
      </p:guideLst>
    </p:cSldViewPr>
  </p:slideViewPr>
  <p:outlineViewPr>
    <p:cViewPr>
      <p:scale>
        <a:sx n="33" d="100"/>
        <a:sy n="33" d="100"/>
      </p:scale>
      <p:origin x="0" y="393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39FFD6F4-A742-42E7-B77E-441B2B373DD8}" type="datetimeFigureOut">
              <a:rPr lang="en-US"/>
              <a:pPr>
                <a:defRPr/>
              </a:pPr>
              <a:t>4/17/2008</a:t>
            </a:fld>
            <a:endParaRPr lang="en-US"/>
          </a:p>
        </p:txBody>
      </p:sp>
      <p:sp>
        <p:nvSpPr>
          <p:cNvPr id="5" name="21 Marcador de pie de página"/>
          <p:cNvSpPr>
            <a:spLocks noGrp="1"/>
          </p:cNvSpPr>
          <p:nvPr>
            <p:ph type="ftr" sz="quarter" idx="11"/>
          </p:nvPr>
        </p:nvSpPr>
        <p:spPr/>
        <p:txBody>
          <a:bodyPr/>
          <a:lstStyle>
            <a:lvl1pPr>
              <a:defRPr/>
            </a:lvl1pPr>
          </a:lstStyle>
          <a:p>
            <a:pPr>
              <a:defRPr/>
            </a:pPr>
            <a:endParaRPr lang="en-US"/>
          </a:p>
        </p:txBody>
      </p:sp>
      <p:sp>
        <p:nvSpPr>
          <p:cNvPr id="6" name="17 Marcador de número de diapositiva"/>
          <p:cNvSpPr>
            <a:spLocks noGrp="1"/>
          </p:cNvSpPr>
          <p:nvPr>
            <p:ph type="sldNum" sz="quarter" idx="12"/>
          </p:nvPr>
        </p:nvSpPr>
        <p:spPr/>
        <p:txBody>
          <a:bodyPr/>
          <a:lstStyle>
            <a:lvl1pPr>
              <a:defRPr/>
            </a:lvl1pPr>
          </a:lstStyle>
          <a:p>
            <a:pPr>
              <a:defRPr/>
            </a:pPr>
            <a:fld id="{500EF854-57BF-4A6A-8975-8D4C579D224A}" type="slidenum">
              <a:rPr lang="en-US"/>
              <a:pPr>
                <a:defRPr/>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3175" y="4267200"/>
            <a:ext cx="9140825" cy="2590800"/>
            <a:chOff x="2" y="2688"/>
            <a:chExt cx="5758" cy="1632"/>
          </a:xfrm>
        </p:grpSpPr>
        <p:sp>
          <p:nvSpPr>
            <p:cNvPr id="5"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es-ES"/>
            </a:p>
          </p:txBody>
        </p:sp>
        <p:grpSp>
          <p:nvGrpSpPr>
            <p:cNvPr id="6" name="Group 4"/>
            <p:cNvGrpSpPr>
              <a:grpSpLocks/>
            </p:cNvGrpSpPr>
            <p:nvPr userDrawn="1"/>
          </p:nvGrpSpPr>
          <p:grpSpPr bwMode="auto">
            <a:xfrm>
              <a:off x="3528" y="3715"/>
              <a:ext cx="792" cy="521"/>
              <a:chOff x="3527" y="3715"/>
              <a:chExt cx="792" cy="521"/>
            </a:xfrm>
          </p:grpSpPr>
          <p:sp>
            <p:nvSpPr>
              <p:cNvPr id="57"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pPr>
                  <a:defRPr/>
                </a:pPr>
                <a:endParaRPr lang="es-ES"/>
              </a:p>
            </p:txBody>
          </p:sp>
          <p:sp>
            <p:nvSpPr>
              <p:cNvPr id="58"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pPr>
                  <a:defRPr/>
                </a:pPr>
                <a:endParaRPr lang="es-ES"/>
              </a:p>
            </p:txBody>
          </p:sp>
          <p:sp>
            <p:nvSpPr>
              <p:cNvPr id="59"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es-ES"/>
              </a:p>
            </p:txBody>
          </p:sp>
          <p:sp>
            <p:nvSpPr>
              <p:cNvPr id="60"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es-ES"/>
              </a:p>
            </p:txBody>
          </p:sp>
          <p:sp>
            <p:nvSpPr>
              <p:cNvPr id="61"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es-ES"/>
              </a:p>
            </p:txBody>
          </p:sp>
          <p:sp>
            <p:nvSpPr>
              <p:cNvPr id="62" name="Freeform 10"/>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pPr>
                  <a:defRPr/>
                </a:pPr>
                <a:endParaRPr lang="es-ES"/>
              </a:p>
            </p:txBody>
          </p:sp>
          <p:sp>
            <p:nvSpPr>
              <p:cNvPr id="63" name="Freeform 11"/>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pPr>
                  <a:defRPr/>
                </a:pPr>
                <a:endParaRPr lang="es-ES"/>
              </a:p>
            </p:txBody>
          </p:sp>
          <p:sp>
            <p:nvSpPr>
              <p:cNvPr id="64" name="Freeform 12"/>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es-ES"/>
              </a:p>
            </p:txBody>
          </p:sp>
          <p:sp>
            <p:nvSpPr>
              <p:cNvPr id="65" name="Freeform 13"/>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pPr>
                  <a:defRPr/>
                </a:pPr>
                <a:endParaRPr lang="es-ES"/>
              </a:p>
            </p:txBody>
          </p:sp>
          <p:sp>
            <p:nvSpPr>
              <p:cNvPr id="66" name="Freeform 14"/>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pPr>
                  <a:defRPr/>
                </a:pPr>
                <a:endParaRPr lang="es-ES"/>
              </a:p>
            </p:txBody>
          </p:sp>
          <p:sp>
            <p:nvSpPr>
              <p:cNvPr id="67"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es-ES"/>
              </a:p>
            </p:txBody>
          </p:sp>
        </p:grpSp>
        <p:grpSp>
          <p:nvGrpSpPr>
            <p:cNvPr id="7" name="Group 16"/>
            <p:cNvGrpSpPr>
              <a:grpSpLocks/>
            </p:cNvGrpSpPr>
            <p:nvPr userDrawn="1"/>
          </p:nvGrpSpPr>
          <p:grpSpPr bwMode="auto">
            <a:xfrm>
              <a:off x="1776" y="3631"/>
              <a:ext cx="1626" cy="683"/>
              <a:chOff x="1776" y="3631"/>
              <a:chExt cx="1626" cy="683"/>
            </a:xfrm>
          </p:grpSpPr>
          <p:sp>
            <p:nvSpPr>
              <p:cNvPr id="39"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pPr>
                  <a:defRPr/>
                </a:pPr>
                <a:endParaRPr lang="es-ES"/>
              </a:p>
            </p:txBody>
          </p:sp>
          <p:sp>
            <p:nvSpPr>
              <p:cNvPr id="40"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pPr>
                  <a:defRPr/>
                </a:pPr>
                <a:endParaRPr lang="es-ES"/>
              </a:p>
            </p:txBody>
          </p:sp>
          <p:sp>
            <p:nvSpPr>
              <p:cNvPr id="41"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pPr>
                  <a:defRPr/>
                </a:pPr>
                <a:endParaRPr lang="es-ES"/>
              </a:p>
            </p:txBody>
          </p:sp>
          <p:sp>
            <p:nvSpPr>
              <p:cNvPr id="42"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es-ES"/>
              </a:p>
            </p:txBody>
          </p:sp>
          <p:sp>
            <p:nvSpPr>
              <p:cNvPr id="43"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es-ES"/>
              </a:p>
            </p:txBody>
          </p:sp>
          <p:sp>
            <p:nvSpPr>
              <p:cNvPr id="44"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es-ES"/>
              </a:p>
            </p:txBody>
          </p:sp>
          <p:sp>
            <p:nvSpPr>
              <p:cNvPr id="45"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pPr>
                  <a:defRPr/>
                </a:pPr>
                <a:endParaRPr lang="es-ES"/>
              </a:p>
            </p:txBody>
          </p:sp>
          <p:sp>
            <p:nvSpPr>
              <p:cNvPr id="46"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pPr>
                  <a:defRPr/>
                </a:pPr>
                <a:endParaRPr lang="es-ES"/>
              </a:p>
            </p:txBody>
          </p:sp>
          <p:sp>
            <p:nvSpPr>
              <p:cNvPr id="47"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pPr>
                  <a:defRPr/>
                </a:pPr>
                <a:endParaRPr lang="es-ES"/>
              </a:p>
            </p:txBody>
          </p:sp>
          <p:sp>
            <p:nvSpPr>
              <p:cNvPr id="48"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pPr>
                  <a:defRPr/>
                </a:pPr>
                <a:endParaRPr lang="es-ES"/>
              </a:p>
            </p:txBody>
          </p:sp>
          <p:sp>
            <p:nvSpPr>
              <p:cNvPr id="49"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pPr>
                  <a:defRPr/>
                </a:pPr>
                <a:endParaRPr lang="es-ES"/>
              </a:p>
            </p:txBody>
          </p:sp>
          <p:sp>
            <p:nvSpPr>
              <p:cNvPr id="50"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pPr>
                  <a:defRPr/>
                </a:pPr>
                <a:endParaRPr lang="es-ES"/>
              </a:p>
            </p:txBody>
          </p:sp>
          <p:sp>
            <p:nvSpPr>
              <p:cNvPr id="51"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pPr>
                  <a:defRPr/>
                </a:pPr>
                <a:endParaRPr lang="es-ES"/>
              </a:p>
            </p:txBody>
          </p:sp>
          <p:sp>
            <p:nvSpPr>
              <p:cNvPr id="52"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pPr>
                  <a:defRPr/>
                </a:pPr>
                <a:endParaRPr lang="es-ES"/>
              </a:p>
            </p:txBody>
          </p:sp>
          <p:sp>
            <p:nvSpPr>
              <p:cNvPr id="53"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es-ES"/>
              </a:p>
            </p:txBody>
          </p:sp>
          <p:sp>
            <p:nvSpPr>
              <p:cNvPr id="54"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es-ES"/>
              </a:p>
            </p:txBody>
          </p:sp>
          <p:sp>
            <p:nvSpPr>
              <p:cNvPr id="55"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es-ES"/>
              </a:p>
            </p:txBody>
          </p:sp>
          <p:sp>
            <p:nvSpPr>
              <p:cNvPr id="56"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pPr>
                  <a:defRPr/>
                </a:pPr>
                <a:endParaRPr lang="es-ES"/>
              </a:p>
            </p:txBody>
          </p:sp>
        </p:grpSp>
        <p:grpSp>
          <p:nvGrpSpPr>
            <p:cNvPr id="8" name="Group 35"/>
            <p:cNvGrpSpPr>
              <a:grpSpLocks/>
            </p:cNvGrpSpPr>
            <p:nvPr userDrawn="1"/>
          </p:nvGrpSpPr>
          <p:grpSpPr bwMode="auto">
            <a:xfrm>
              <a:off x="4128" y="3360"/>
              <a:ext cx="1351" cy="821"/>
              <a:chOff x="4128" y="3360"/>
              <a:chExt cx="1351" cy="821"/>
            </a:xfrm>
          </p:grpSpPr>
          <p:sp>
            <p:nvSpPr>
              <p:cNvPr id="22" name="Freeform 36"/>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es-ES"/>
              </a:p>
            </p:txBody>
          </p:sp>
          <p:sp>
            <p:nvSpPr>
              <p:cNvPr id="23" name="Freeform 37"/>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es-ES"/>
              </a:p>
            </p:txBody>
          </p:sp>
          <p:sp>
            <p:nvSpPr>
              <p:cNvPr id="24" name="Freeform 38"/>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pPr>
                  <a:defRPr/>
                </a:pPr>
                <a:endParaRPr lang="es-ES"/>
              </a:p>
            </p:txBody>
          </p:sp>
          <p:sp>
            <p:nvSpPr>
              <p:cNvPr id="25" name="Freeform 39"/>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es-ES"/>
              </a:p>
            </p:txBody>
          </p:sp>
          <p:sp>
            <p:nvSpPr>
              <p:cNvPr id="26" name="Freeform 40"/>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es-ES"/>
              </a:p>
            </p:txBody>
          </p:sp>
          <p:sp>
            <p:nvSpPr>
              <p:cNvPr id="27" name="Freeform 41"/>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es-ES"/>
              </a:p>
            </p:txBody>
          </p:sp>
          <p:sp>
            <p:nvSpPr>
              <p:cNvPr id="28" name="Freeform 42"/>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es-ES"/>
              </a:p>
            </p:txBody>
          </p:sp>
          <p:sp>
            <p:nvSpPr>
              <p:cNvPr id="29" name="Freeform 43"/>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pPr>
                  <a:defRPr/>
                </a:pPr>
                <a:endParaRPr lang="es-ES"/>
              </a:p>
            </p:txBody>
          </p:sp>
          <p:sp>
            <p:nvSpPr>
              <p:cNvPr id="30" name="Freeform 44"/>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pPr>
                  <a:defRPr/>
                </a:pPr>
                <a:endParaRPr lang="es-ES"/>
              </a:p>
            </p:txBody>
          </p:sp>
          <p:sp>
            <p:nvSpPr>
              <p:cNvPr id="31" name="Freeform 45"/>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es-ES"/>
              </a:p>
            </p:txBody>
          </p:sp>
          <p:sp>
            <p:nvSpPr>
              <p:cNvPr id="32" name="Freeform 46"/>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es-ES"/>
              </a:p>
            </p:txBody>
          </p:sp>
          <p:sp>
            <p:nvSpPr>
              <p:cNvPr id="33"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pPr>
                  <a:defRPr/>
                </a:pPr>
                <a:endParaRPr lang="es-ES"/>
              </a:p>
            </p:txBody>
          </p:sp>
          <p:sp>
            <p:nvSpPr>
              <p:cNvPr id="34"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pPr>
                  <a:defRPr/>
                </a:pPr>
                <a:endParaRPr lang="es-ES"/>
              </a:p>
            </p:txBody>
          </p:sp>
          <p:sp>
            <p:nvSpPr>
              <p:cNvPr id="35"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es-ES"/>
              </a:p>
            </p:txBody>
          </p:sp>
          <p:sp>
            <p:nvSpPr>
              <p:cNvPr id="36"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es-ES"/>
              </a:p>
            </p:txBody>
          </p:sp>
          <p:sp>
            <p:nvSpPr>
              <p:cNvPr id="37"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es-ES"/>
              </a:p>
            </p:txBody>
          </p:sp>
          <p:sp>
            <p:nvSpPr>
              <p:cNvPr id="38"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es-ES"/>
              </a:p>
            </p:txBody>
          </p:sp>
        </p:grpSp>
        <p:grpSp>
          <p:nvGrpSpPr>
            <p:cNvPr id="9" name="Group 53"/>
            <p:cNvGrpSpPr>
              <a:grpSpLocks/>
            </p:cNvGrpSpPr>
            <p:nvPr userDrawn="1"/>
          </p:nvGrpSpPr>
          <p:grpSpPr bwMode="auto">
            <a:xfrm>
              <a:off x="5280" y="3024"/>
              <a:ext cx="425" cy="258"/>
              <a:chOff x="5280" y="3024"/>
              <a:chExt cx="425" cy="258"/>
            </a:xfrm>
          </p:grpSpPr>
          <p:sp>
            <p:nvSpPr>
              <p:cNvPr id="10" name="Freeform 54"/>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sp>
            <p:nvSpPr>
              <p:cNvPr id="11" name="Freeform 55"/>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sp>
            <p:nvSpPr>
              <p:cNvPr id="12" name="Freeform 56"/>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sp>
            <p:nvSpPr>
              <p:cNvPr id="13" name="Freeform 57"/>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sp>
            <p:nvSpPr>
              <p:cNvPr id="14" name="Freeform 58"/>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es-ES"/>
              </a:p>
            </p:txBody>
          </p:sp>
          <p:sp>
            <p:nvSpPr>
              <p:cNvPr id="15" name="Freeform 59"/>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es-ES"/>
              </a:p>
            </p:txBody>
          </p:sp>
          <p:sp>
            <p:nvSpPr>
              <p:cNvPr id="16" name="Freeform 60"/>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grpSp>
            <p:nvGrpSpPr>
              <p:cNvPr id="17" name="Group 61"/>
              <p:cNvGrpSpPr>
                <a:grpSpLocks/>
              </p:cNvGrpSpPr>
              <p:nvPr/>
            </p:nvGrpSpPr>
            <p:grpSpPr bwMode="auto">
              <a:xfrm>
                <a:off x="5381" y="3085"/>
                <a:ext cx="227" cy="132"/>
                <a:chOff x="5381" y="3085"/>
                <a:chExt cx="227" cy="132"/>
              </a:xfrm>
            </p:grpSpPr>
            <p:sp>
              <p:nvSpPr>
                <p:cNvPr id="18"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es-ES"/>
                </a:p>
              </p:txBody>
            </p:sp>
            <p:sp>
              <p:nvSpPr>
                <p:cNvPr id="19"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es-ES"/>
                </a:p>
              </p:txBody>
            </p:sp>
            <p:sp>
              <p:nvSpPr>
                <p:cNvPr id="20"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es-ES"/>
                </a:p>
              </p:txBody>
            </p:sp>
            <p:sp>
              <p:nvSpPr>
                <p:cNvPr id="21"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es-ES"/>
                </a:p>
              </p:txBody>
            </p:sp>
          </p:grpSp>
        </p:grpSp>
      </p:grpSp>
      <p:sp>
        <p:nvSpPr>
          <p:cNvPr id="119874" name="Rectangle 66"/>
          <p:cNvSpPr>
            <a:spLocks noGrp="1" noChangeArrowheads="1"/>
          </p:cNvSpPr>
          <p:nvPr>
            <p:ph type="ctrTitle" sz="quarter"/>
          </p:nvPr>
        </p:nvSpPr>
        <p:spPr>
          <a:xfrm>
            <a:off x="685800" y="1692275"/>
            <a:ext cx="7772400" cy="1736725"/>
          </a:xfrm>
        </p:spPr>
        <p:txBody>
          <a:bodyPr anchor="b"/>
          <a:lstStyle>
            <a:lvl1pPr>
              <a:defRPr sz="5400"/>
            </a:lvl1pPr>
          </a:lstStyle>
          <a:p>
            <a:r>
              <a:rPr lang="es-ES"/>
              <a:t>Haga clic para cambiar el estilo de título	</a:t>
            </a:r>
          </a:p>
        </p:txBody>
      </p:sp>
      <p:sp>
        <p:nvSpPr>
          <p:cNvPr id="119875"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68" name="Rectangle 68"/>
          <p:cNvSpPr>
            <a:spLocks noGrp="1" noChangeArrowheads="1"/>
          </p:cNvSpPr>
          <p:nvPr>
            <p:ph type="dt" sz="quarter" idx="10"/>
          </p:nvPr>
        </p:nvSpPr>
        <p:spPr>
          <a:xfrm>
            <a:off x="457200" y="6248400"/>
            <a:ext cx="2133600" cy="457200"/>
          </a:xfrm>
        </p:spPr>
        <p:txBody>
          <a:bodyPr/>
          <a:lstStyle>
            <a:lvl1pPr>
              <a:defRPr/>
            </a:lvl1pPr>
          </a:lstStyle>
          <a:p>
            <a:pPr>
              <a:defRPr/>
            </a:pPr>
            <a:fld id="{424FFB0E-0A16-480C-B2F3-D7D649BE4F4F}" type="datetimeFigureOut">
              <a:rPr lang="en-US"/>
              <a:pPr>
                <a:defRPr/>
              </a:pPr>
              <a:t>4/17/2008</a:t>
            </a:fld>
            <a:endParaRPr lang="es-ES"/>
          </a:p>
        </p:txBody>
      </p:sp>
      <p:sp>
        <p:nvSpPr>
          <p:cNvPr id="69" name="Rectangle 69"/>
          <p:cNvSpPr>
            <a:spLocks noGrp="1" noChangeArrowheads="1"/>
          </p:cNvSpPr>
          <p:nvPr>
            <p:ph type="ftr" sz="quarter" idx="11"/>
          </p:nvPr>
        </p:nvSpPr>
        <p:spPr>
          <a:xfrm>
            <a:off x="3124200" y="6248400"/>
            <a:ext cx="2895600" cy="457200"/>
          </a:xfrm>
        </p:spPr>
        <p:txBody>
          <a:bodyPr/>
          <a:lstStyle>
            <a:lvl1pPr>
              <a:defRPr/>
            </a:lvl1pPr>
          </a:lstStyle>
          <a:p>
            <a:pPr>
              <a:defRPr/>
            </a:pPr>
            <a:endParaRPr lang="es-ES"/>
          </a:p>
        </p:txBody>
      </p:sp>
      <p:sp>
        <p:nvSpPr>
          <p:cNvPr id="70" name="Rectangle 70"/>
          <p:cNvSpPr>
            <a:spLocks noGrp="1" noChangeArrowheads="1"/>
          </p:cNvSpPr>
          <p:nvPr>
            <p:ph type="sldNum" sz="quarter" idx="12"/>
          </p:nvPr>
        </p:nvSpPr>
        <p:spPr>
          <a:xfrm>
            <a:off x="6553200" y="6248400"/>
            <a:ext cx="2133600" cy="457200"/>
          </a:xfrm>
        </p:spPr>
        <p:txBody>
          <a:bodyPr/>
          <a:lstStyle>
            <a:lvl1pPr>
              <a:defRPr/>
            </a:lvl1pPr>
          </a:lstStyle>
          <a:p>
            <a:pPr>
              <a:defRPr/>
            </a:pPr>
            <a:fld id="{DDEC2454-86D3-405E-BE77-3E1944D02EF1}"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9"/>
          <p:cNvSpPr>
            <a:spLocks noGrp="1" noChangeArrowheads="1"/>
          </p:cNvSpPr>
          <p:nvPr>
            <p:ph type="dt" sz="half" idx="10"/>
          </p:nvPr>
        </p:nvSpPr>
        <p:spPr>
          <a:ln/>
        </p:spPr>
        <p:txBody>
          <a:bodyPr/>
          <a:lstStyle>
            <a:lvl1pPr>
              <a:defRPr/>
            </a:lvl1pPr>
          </a:lstStyle>
          <a:p>
            <a:pPr>
              <a:defRPr/>
            </a:pPr>
            <a:fld id="{7C12F131-C67B-4634-B073-F88886FD6594}" type="datetimeFigureOut">
              <a:rPr lang="en-US"/>
              <a:pPr>
                <a:defRPr/>
              </a:pPr>
              <a:t>4/17/2008</a:t>
            </a:fld>
            <a:endParaRPr lang="es-ES"/>
          </a:p>
        </p:txBody>
      </p:sp>
      <p:sp>
        <p:nvSpPr>
          <p:cNvPr id="5" name="Rectangle 70"/>
          <p:cNvSpPr>
            <a:spLocks noGrp="1" noChangeArrowheads="1"/>
          </p:cNvSpPr>
          <p:nvPr>
            <p:ph type="ftr" sz="quarter" idx="11"/>
          </p:nvPr>
        </p:nvSpPr>
        <p:spPr>
          <a:ln/>
        </p:spPr>
        <p:txBody>
          <a:bodyPr/>
          <a:lstStyle>
            <a:lvl1pPr>
              <a:defRPr/>
            </a:lvl1pPr>
          </a:lstStyle>
          <a:p>
            <a:pPr>
              <a:defRPr/>
            </a:pPr>
            <a:endParaRPr lang="es-ES"/>
          </a:p>
        </p:txBody>
      </p:sp>
      <p:sp>
        <p:nvSpPr>
          <p:cNvPr id="6" name="Rectangle 71"/>
          <p:cNvSpPr>
            <a:spLocks noGrp="1" noChangeArrowheads="1"/>
          </p:cNvSpPr>
          <p:nvPr>
            <p:ph type="sldNum" sz="quarter" idx="12"/>
          </p:nvPr>
        </p:nvSpPr>
        <p:spPr>
          <a:ln/>
        </p:spPr>
        <p:txBody>
          <a:bodyPr/>
          <a:lstStyle>
            <a:lvl1pPr>
              <a:defRPr/>
            </a:lvl1pPr>
          </a:lstStyle>
          <a:p>
            <a:pPr>
              <a:defRPr/>
            </a:pPr>
            <a:fld id="{932F8630-CF63-487D-A31F-4061976F1434}"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9"/>
          <p:cNvSpPr>
            <a:spLocks noGrp="1" noChangeArrowheads="1"/>
          </p:cNvSpPr>
          <p:nvPr>
            <p:ph type="dt" sz="half" idx="10"/>
          </p:nvPr>
        </p:nvSpPr>
        <p:spPr>
          <a:ln/>
        </p:spPr>
        <p:txBody>
          <a:bodyPr/>
          <a:lstStyle>
            <a:lvl1pPr>
              <a:defRPr/>
            </a:lvl1pPr>
          </a:lstStyle>
          <a:p>
            <a:pPr>
              <a:defRPr/>
            </a:pPr>
            <a:fld id="{9A3DDC9B-8C82-4AD2-B0EF-9453BCED685A}" type="datetimeFigureOut">
              <a:rPr lang="en-US"/>
              <a:pPr>
                <a:defRPr/>
              </a:pPr>
              <a:t>4/17/2008</a:t>
            </a:fld>
            <a:endParaRPr lang="es-ES"/>
          </a:p>
        </p:txBody>
      </p:sp>
      <p:sp>
        <p:nvSpPr>
          <p:cNvPr id="5" name="Rectangle 70"/>
          <p:cNvSpPr>
            <a:spLocks noGrp="1" noChangeArrowheads="1"/>
          </p:cNvSpPr>
          <p:nvPr>
            <p:ph type="ftr" sz="quarter" idx="11"/>
          </p:nvPr>
        </p:nvSpPr>
        <p:spPr>
          <a:ln/>
        </p:spPr>
        <p:txBody>
          <a:bodyPr/>
          <a:lstStyle>
            <a:lvl1pPr>
              <a:defRPr/>
            </a:lvl1pPr>
          </a:lstStyle>
          <a:p>
            <a:pPr>
              <a:defRPr/>
            </a:pPr>
            <a:endParaRPr lang="es-ES"/>
          </a:p>
        </p:txBody>
      </p:sp>
      <p:sp>
        <p:nvSpPr>
          <p:cNvPr id="6" name="Rectangle 71"/>
          <p:cNvSpPr>
            <a:spLocks noGrp="1" noChangeArrowheads="1"/>
          </p:cNvSpPr>
          <p:nvPr>
            <p:ph type="sldNum" sz="quarter" idx="12"/>
          </p:nvPr>
        </p:nvSpPr>
        <p:spPr>
          <a:ln/>
        </p:spPr>
        <p:txBody>
          <a:bodyPr/>
          <a:lstStyle>
            <a:lvl1pPr>
              <a:defRPr/>
            </a:lvl1pPr>
          </a:lstStyle>
          <a:p>
            <a:pPr>
              <a:defRPr/>
            </a:pPr>
            <a:fld id="{9ACB4240-B7A1-48FB-BB7A-CFFEC770F00A}" type="slidenum">
              <a:rPr lang="es-ES"/>
              <a:pPr>
                <a:defRPr/>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9"/>
          <p:cNvSpPr>
            <a:spLocks noGrp="1" noChangeArrowheads="1"/>
          </p:cNvSpPr>
          <p:nvPr>
            <p:ph type="dt" sz="half" idx="10"/>
          </p:nvPr>
        </p:nvSpPr>
        <p:spPr>
          <a:ln/>
        </p:spPr>
        <p:txBody>
          <a:bodyPr/>
          <a:lstStyle>
            <a:lvl1pPr>
              <a:defRPr/>
            </a:lvl1pPr>
          </a:lstStyle>
          <a:p>
            <a:pPr>
              <a:defRPr/>
            </a:pPr>
            <a:fld id="{DFB6CB20-42B7-4EBC-ACBA-95E50580C825}" type="datetimeFigureOut">
              <a:rPr lang="en-US"/>
              <a:pPr>
                <a:defRPr/>
              </a:pPr>
              <a:t>4/17/2008</a:t>
            </a:fld>
            <a:endParaRPr lang="es-ES"/>
          </a:p>
        </p:txBody>
      </p:sp>
      <p:sp>
        <p:nvSpPr>
          <p:cNvPr id="6" name="Rectangle 70"/>
          <p:cNvSpPr>
            <a:spLocks noGrp="1" noChangeArrowheads="1"/>
          </p:cNvSpPr>
          <p:nvPr>
            <p:ph type="ftr" sz="quarter" idx="11"/>
          </p:nvPr>
        </p:nvSpPr>
        <p:spPr>
          <a:ln/>
        </p:spPr>
        <p:txBody>
          <a:bodyPr/>
          <a:lstStyle>
            <a:lvl1pPr>
              <a:defRPr/>
            </a:lvl1pPr>
          </a:lstStyle>
          <a:p>
            <a:pPr>
              <a:defRPr/>
            </a:pPr>
            <a:endParaRPr lang="es-ES"/>
          </a:p>
        </p:txBody>
      </p:sp>
      <p:sp>
        <p:nvSpPr>
          <p:cNvPr id="7" name="Rectangle 71"/>
          <p:cNvSpPr>
            <a:spLocks noGrp="1" noChangeArrowheads="1"/>
          </p:cNvSpPr>
          <p:nvPr>
            <p:ph type="sldNum" sz="quarter" idx="12"/>
          </p:nvPr>
        </p:nvSpPr>
        <p:spPr>
          <a:ln/>
        </p:spPr>
        <p:txBody>
          <a:bodyPr/>
          <a:lstStyle>
            <a:lvl1pPr>
              <a:defRPr/>
            </a:lvl1pPr>
          </a:lstStyle>
          <a:p>
            <a:pPr>
              <a:defRPr/>
            </a:pPr>
            <a:fld id="{1311DEF6-0611-4821-9013-AADB730D6F65}" type="slidenum">
              <a:rPr lang="es-ES"/>
              <a:pPr>
                <a:defRPr/>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69"/>
          <p:cNvSpPr>
            <a:spLocks noGrp="1" noChangeArrowheads="1"/>
          </p:cNvSpPr>
          <p:nvPr>
            <p:ph type="dt" sz="half" idx="10"/>
          </p:nvPr>
        </p:nvSpPr>
        <p:spPr>
          <a:ln/>
        </p:spPr>
        <p:txBody>
          <a:bodyPr/>
          <a:lstStyle>
            <a:lvl1pPr>
              <a:defRPr/>
            </a:lvl1pPr>
          </a:lstStyle>
          <a:p>
            <a:pPr>
              <a:defRPr/>
            </a:pPr>
            <a:fld id="{ACCDF35C-CC59-45A1-8BDE-31A74F3EF5B2}" type="datetimeFigureOut">
              <a:rPr lang="en-US"/>
              <a:pPr>
                <a:defRPr/>
              </a:pPr>
              <a:t>4/17/2008</a:t>
            </a:fld>
            <a:endParaRPr lang="es-ES"/>
          </a:p>
        </p:txBody>
      </p:sp>
      <p:sp>
        <p:nvSpPr>
          <p:cNvPr id="8" name="Rectangle 70"/>
          <p:cNvSpPr>
            <a:spLocks noGrp="1" noChangeArrowheads="1"/>
          </p:cNvSpPr>
          <p:nvPr>
            <p:ph type="ftr" sz="quarter" idx="11"/>
          </p:nvPr>
        </p:nvSpPr>
        <p:spPr>
          <a:ln/>
        </p:spPr>
        <p:txBody>
          <a:bodyPr/>
          <a:lstStyle>
            <a:lvl1pPr>
              <a:defRPr/>
            </a:lvl1pPr>
          </a:lstStyle>
          <a:p>
            <a:pPr>
              <a:defRPr/>
            </a:pPr>
            <a:endParaRPr lang="es-ES"/>
          </a:p>
        </p:txBody>
      </p:sp>
      <p:sp>
        <p:nvSpPr>
          <p:cNvPr id="9" name="Rectangle 71"/>
          <p:cNvSpPr>
            <a:spLocks noGrp="1" noChangeArrowheads="1"/>
          </p:cNvSpPr>
          <p:nvPr>
            <p:ph type="sldNum" sz="quarter" idx="12"/>
          </p:nvPr>
        </p:nvSpPr>
        <p:spPr>
          <a:ln/>
        </p:spPr>
        <p:txBody>
          <a:bodyPr/>
          <a:lstStyle>
            <a:lvl1pPr>
              <a:defRPr/>
            </a:lvl1pPr>
          </a:lstStyle>
          <a:p>
            <a:pPr>
              <a:defRPr/>
            </a:pPr>
            <a:fld id="{94DEA4CE-FB6B-4C29-9E80-9452CB78595C}" type="slidenum">
              <a:rPr lang="es-ES"/>
              <a:pPr>
                <a:defRPr/>
              </a:pPr>
              <a:t>‹Nº›</a:t>
            </a:fld>
            <a:endParaRPr lang="es-E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69"/>
          <p:cNvSpPr>
            <a:spLocks noGrp="1" noChangeArrowheads="1"/>
          </p:cNvSpPr>
          <p:nvPr>
            <p:ph type="dt" sz="half" idx="10"/>
          </p:nvPr>
        </p:nvSpPr>
        <p:spPr>
          <a:ln/>
        </p:spPr>
        <p:txBody>
          <a:bodyPr/>
          <a:lstStyle>
            <a:lvl1pPr>
              <a:defRPr/>
            </a:lvl1pPr>
          </a:lstStyle>
          <a:p>
            <a:pPr>
              <a:defRPr/>
            </a:pPr>
            <a:fld id="{1B120EE6-5193-4F5E-8C60-FF39FE76AA31}" type="datetimeFigureOut">
              <a:rPr lang="en-US"/>
              <a:pPr>
                <a:defRPr/>
              </a:pPr>
              <a:t>4/17/2008</a:t>
            </a:fld>
            <a:endParaRPr lang="es-ES"/>
          </a:p>
        </p:txBody>
      </p:sp>
      <p:sp>
        <p:nvSpPr>
          <p:cNvPr id="4" name="Rectangle 70"/>
          <p:cNvSpPr>
            <a:spLocks noGrp="1" noChangeArrowheads="1"/>
          </p:cNvSpPr>
          <p:nvPr>
            <p:ph type="ftr" sz="quarter" idx="11"/>
          </p:nvPr>
        </p:nvSpPr>
        <p:spPr>
          <a:ln/>
        </p:spPr>
        <p:txBody>
          <a:bodyPr/>
          <a:lstStyle>
            <a:lvl1pPr>
              <a:defRPr/>
            </a:lvl1pPr>
          </a:lstStyle>
          <a:p>
            <a:pPr>
              <a:defRPr/>
            </a:pPr>
            <a:endParaRPr lang="es-ES"/>
          </a:p>
        </p:txBody>
      </p:sp>
      <p:sp>
        <p:nvSpPr>
          <p:cNvPr id="5" name="Rectangle 71"/>
          <p:cNvSpPr>
            <a:spLocks noGrp="1" noChangeArrowheads="1"/>
          </p:cNvSpPr>
          <p:nvPr>
            <p:ph type="sldNum" sz="quarter" idx="12"/>
          </p:nvPr>
        </p:nvSpPr>
        <p:spPr>
          <a:ln/>
        </p:spPr>
        <p:txBody>
          <a:bodyPr/>
          <a:lstStyle>
            <a:lvl1pPr>
              <a:defRPr/>
            </a:lvl1pPr>
          </a:lstStyle>
          <a:p>
            <a:pPr>
              <a:defRPr/>
            </a:pPr>
            <a:fld id="{DC76F802-0761-497D-A23C-2009BD73F7F3}" type="slidenum">
              <a:rPr lang="es-ES"/>
              <a:pPr>
                <a:defRPr/>
              </a:pPr>
              <a:t>‹Nº›</a:t>
            </a:fld>
            <a:endParaRPr lang="es-E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9"/>
          <p:cNvSpPr>
            <a:spLocks noGrp="1" noChangeArrowheads="1"/>
          </p:cNvSpPr>
          <p:nvPr>
            <p:ph type="dt" sz="half" idx="10"/>
          </p:nvPr>
        </p:nvSpPr>
        <p:spPr>
          <a:ln/>
        </p:spPr>
        <p:txBody>
          <a:bodyPr/>
          <a:lstStyle>
            <a:lvl1pPr>
              <a:defRPr/>
            </a:lvl1pPr>
          </a:lstStyle>
          <a:p>
            <a:pPr>
              <a:defRPr/>
            </a:pPr>
            <a:fld id="{1A9341D3-323F-4A15-8188-00BD21A9535B}" type="datetimeFigureOut">
              <a:rPr lang="en-US"/>
              <a:pPr>
                <a:defRPr/>
              </a:pPr>
              <a:t>4/17/2008</a:t>
            </a:fld>
            <a:endParaRPr lang="es-ES"/>
          </a:p>
        </p:txBody>
      </p:sp>
      <p:sp>
        <p:nvSpPr>
          <p:cNvPr id="3" name="Rectangle 70"/>
          <p:cNvSpPr>
            <a:spLocks noGrp="1" noChangeArrowheads="1"/>
          </p:cNvSpPr>
          <p:nvPr>
            <p:ph type="ftr" sz="quarter" idx="11"/>
          </p:nvPr>
        </p:nvSpPr>
        <p:spPr>
          <a:ln/>
        </p:spPr>
        <p:txBody>
          <a:bodyPr/>
          <a:lstStyle>
            <a:lvl1pPr>
              <a:defRPr/>
            </a:lvl1pPr>
          </a:lstStyle>
          <a:p>
            <a:pPr>
              <a:defRPr/>
            </a:pPr>
            <a:endParaRPr lang="es-ES"/>
          </a:p>
        </p:txBody>
      </p:sp>
      <p:sp>
        <p:nvSpPr>
          <p:cNvPr id="4" name="Rectangle 71"/>
          <p:cNvSpPr>
            <a:spLocks noGrp="1" noChangeArrowheads="1"/>
          </p:cNvSpPr>
          <p:nvPr>
            <p:ph type="sldNum" sz="quarter" idx="12"/>
          </p:nvPr>
        </p:nvSpPr>
        <p:spPr>
          <a:ln/>
        </p:spPr>
        <p:txBody>
          <a:bodyPr/>
          <a:lstStyle>
            <a:lvl1pPr>
              <a:defRPr/>
            </a:lvl1pPr>
          </a:lstStyle>
          <a:p>
            <a:pPr>
              <a:defRPr/>
            </a:pPr>
            <a:fld id="{7FC15F34-12AB-468E-9B84-67A0D470B0C5}" type="slidenum">
              <a:rPr lang="es-ES"/>
              <a:pPr>
                <a:defRPr/>
              </a:pPr>
              <a:t>‹Nº›</a:t>
            </a:fld>
            <a:endParaRPr lang="es-E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9"/>
          <p:cNvSpPr>
            <a:spLocks noGrp="1" noChangeArrowheads="1"/>
          </p:cNvSpPr>
          <p:nvPr>
            <p:ph type="dt" sz="half" idx="10"/>
          </p:nvPr>
        </p:nvSpPr>
        <p:spPr>
          <a:ln/>
        </p:spPr>
        <p:txBody>
          <a:bodyPr/>
          <a:lstStyle>
            <a:lvl1pPr>
              <a:defRPr/>
            </a:lvl1pPr>
          </a:lstStyle>
          <a:p>
            <a:pPr>
              <a:defRPr/>
            </a:pPr>
            <a:fld id="{08BB74A4-7BB2-4154-A441-C27688B28B04}" type="datetimeFigureOut">
              <a:rPr lang="en-US"/>
              <a:pPr>
                <a:defRPr/>
              </a:pPr>
              <a:t>4/17/2008</a:t>
            </a:fld>
            <a:endParaRPr lang="es-ES"/>
          </a:p>
        </p:txBody>
      </p:sp>
      <p:sp>
        <p:nvSpPr>
          <p:cNvPr id="6" name="Rectangle 70"/>
          <p:cNvSpPr>
            <a:spLocks noGrp="1" noChangeArrowheads="1"/>
          </p:cNvSpPr>
          <p:nvPr>
            <p:ph type="ftr" sz="quarter" idx="11"/>
          </p:nvPr>
        </p:nvSpPr>
        <p:spPr>
          <a:ln/>
        </p:spPr>
        <p:txBody>
          <a:bodyPr/>
          <a:lstStyle>
            <a:lvl1pPr>
              <a:defRPr/>
            </a:lvl1pPr>
          </a:lstStyle>
          <a:p>
            <a:pPr>
              <a:defRPr/>
            </a:pPr>
            <a:endParaRPr lang="es-ES"/>
          </a:p>
        </p:txBody>
      </p:sp>
      <p:sp>
        <p:nvSpPr>
          <p:cNvPr id="7" name="Rectangle 71"/>
          <p:cNvSpPr>
            <a:spLocks noGrp="1" noChangeArrowheads="1"/>
          </p:cNvSpPr>
          <p:nvPr>
            <p:ph type="sldNum" sz="quarter" idx="12"/>
          </p:nvPr>
        </p:nvSpPr>
        <p:spPr>
          <a:ln/>
        </p:spPr>
        <p:txBody>
          <a:bodyPr/>
          <a:lstStyle>
            <a:lvl1pPr>
              <a:defRPr/>
            </a:lvl1pPr>
          </a:lstStyle>
          <a:p>
            <a:pPr>
              <a:defRPr/>
            </a:pPr>
            <a:fld id="{F87E5DF4-7870-47CB-8F05-305FAE894BAC}" type="slidenum">
              <a:rPr lang="es-ES"/>
              <a:pPr>
                <a:defRPr/>
              </a:pPr>
              <a:t>‹Nº›</a:t>
            </a:fld>
            <a:endParaRPr lang="es-E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9"/>
          <p:cNvSpPr>
            <a:spLocks noGrp="1" noChangeArrowheads="1"/>
          </p:cNvSpPr>
          <p:nvPr>
            <p:ph type="dt" sz="half" idx="10"/>
          </p:nvPr>
        </p:nvSpPr>
        <p:spPr>
          <a:ln/>
        </p:spPr>
        <p:txBody>
          <a:bodyPr/>
          <a:lstStyle>
            <a:lvl1pPr>
              <a:defRPr/>
            </a:lvl1pPr>
          </a:lstStyle>
          <a:p>
            <a:pPr>
              <a:defRPr/>
            </a:pPr>
            <a:fld id="{980A7FAF-4FFF-4E96-89A1-95FA32FA38D4}" type="datetimeFigureOut">
              <a:rPr lang="en-US"/>
              <a:pPr>
                <a:defRPr/>
              </a:pPr>
              <a:t>4/17/2008</a:t>
            </a:fld>
            <a:endParaRPr lang="es-ES"/>
          </a:p>
        </p:txBody>
      </p:sp>
      <p:sp>
        <p:nvSpPr>
          <p:cNvPr id="6" name="Rectangle 70"/>
          <p:cNvSpPr>
            <a:spLocks noGrp="1" noChangeArrowheads="1"/>
          </p:cNvSpPr>
          <p:nvPr>
            <p:ph type="ftr" sz="quarter" idx="11"/>
          </p:nvPr>
        </p:nvSpPr>
        <p:spPr>
          <a:ln/>
        </p:spPr>
        <p:txBody>
          <a:bodyPr/>
          <a:lstStyle>
            <a:lvl1pPr>
              <a:defRPr/>
            </a:lvl1pPr>
          </a:lstStyle>
          <a:p>
            <a:pPr>
              <a:defRPr/>
            </a:pPr>
            <a:endParaRPr lang="es-ES"/>
          </a:p>
        </p:txBody>
      </p:sp>
      <p:sp>
        <p:nvSpPr>
          <p:cNvPr id="7" name="Rectangle 71"/>
          <p:cNvSpPr>
            <a:spLocks noGrp="1" noChangeArrowheads="1"/>
          </p:cNvSpPr>
          <p:nvPr>
            <p:ph type="sldNum" sz="quarter" idx="12"/>
          </p:nvPr>
        </p:nvSpPr>
        <p:spPr>
          <a:ln/>
        </p:spPr>
        <p:txBody>
          <a:bodyPr/>
          <a:lstStyle>
            <a:lvl1pPr>
              <a:defRPr/>
            </a:lvl1pPr>
          </a:lstStyle>
          <a:p>
            <a:pPr>
              <a:defRPr/>
            </a:pPr>
            <a:fld id="{01508690-08E0-49DF-998A-494C1650C032}" type="slidenum">
              <a:rPr lang="es-ES"/>
              <a:pPr>
                <a:defRPr/>
              </a:pPr>
              <a:t>‹Nº›</a:t>
            </a:fld>
            <a:endParaRPr lang="es-E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9"/>
          <p:cNvSpPr>
            <a:spLocks noGrp="1" noChangeArrowheads="1"/>
          </p:cNvSpPr>
          <p:nvPr>
            <p:ph type="dt" sz="half" idx="10"/>
          </p:nvPr>
        </p:nvSpPr>
        <p:spPr>
          <a:ln/>
        </p:spPr>
        <p:txBody>
          <a:bodyPr/>
          <a:lstStyle>
            <a:lvl1pPr>
              <a:defRPr/>
            </a:lvl1pPr>
          </a:lstStyle>
          <a:p>
            <a:pPr>
              <a:defRPr/>
            </a:pPr>
            <a:fld id="{7B10FE3B-ED89-4C64-B914-D9EA075F9405}" type="datetimeFigureOut">
              <a:rPr lang="en-US"/>
              <a:pPr>
                <a:defRPr/>
              </a:pPr>
              <a:t>4/17/2008</a:t>
            </a:fld>
            <a:endParaRPr lang="es-ES"/>
          </a:p>
        </p:txBody>
      </p:sp>
      <p:sp>
        <p:nvSpPr>
          <p:cNvPr id="5" name="Rectangle 70"/>
          <p:cNvSpPr>
            <a:spLocks noGrp="1" noChangeArrowheads="1"/>
          </p:cNvSpPr>
          <p:nvPr>
            <p:ph type="ftr" sz="quarter" idx="11"/>
          </p:nvPr>
        </p:nvSpPr>
        <p:spPr>
          <a:ln/>
        </p:spPr>
        <p:txBody>
          <a:bodyPr/>
          <a:lstStyle>
            <a:lvl1pPr>
              <a:defRPr/>
            </a:lvl1pPr>
          </a:lstStyle>
          <a:p>
            <a:pPr>
              <a:defRPr/>
            </a:pPr>
            <a:endParaRPr lang="es-ES"/>
          </a:p>
        </p:txBody>
      </p:sp>
      <p:sp>
        <p:nvSpPr>
          <p:cNvPr id="6" name="Rectangle 71"/>
          <p:cNvSpPr>
            <a:spLocks noGrp="1" noChangeArrowheads="1"/>
          </p:cNvSpPr>
          <p:nvPr>
            <p:ph type="sldNum" sz="quarter" idx="12"/>
          </p:nvPr>
        </p:nvSpPr>
        <p:spPr>
          <a:ln/>
        </p:spPr>
        <p:txBody>
          <a:bodyPr/>
          <a:lstStyle>
            <a:lvl1pPr>
              <a:defRPr/>
            </a:lvl1pPr>
          </a:lstStyle>
          <a:p>
            <a:pPr>
              <a:defRPr/>
            </a:pPr>
            <a:fld id="{35657AAB-0F6C-4EBE-8245-4AA812CBB58E}"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E7D056CB-AB32-4C3D-BD5F-7F5793847C4D}" type="datetimeFigureOut">
              <a:rPr lang="en-US"/>
              <a:pPr>
                <a:defRPr/>
              </a:pPr>
              <a:t>4/17/2008</a:t>
            </a:fld>
            <a:endParaRPr lang="en-US"/>
          </a:p>
        </p:txBody>
      </p:sp>
      <p:sp>
        <p:nvSpPr>
          <p:cNvPr id="6" name="21 Marcador de pie de página"/>
          <p:cNvSpPr>
            <a:spLocks noGrp="1"/>
          </p:cNvSpPr>
          <p:nvPr>
            <p:ph type="ftr" sz="quarter" idx="11"/>
          </p:nvPr>
        </p:nvSpPr>
        <p:spPr/>
        <p:txBody>
          <a:bodyPr/>
          <a:lstStyle>
            <a:lvl1pPr>
              <a:defRPr/>
            </a:lvl1pPr>
          </a:lstStyle>
          <a:p>
            <a:pPr>
              <a:defRPr/>
            </a:pPr>
            <a:endParaRPr lang="en-US"/>
          </a:p>
        </p:txBody>
      </p:sp>
      <p:sp>
        <p:nvSpPr>
          <p:cNvPr id="7" name="17 Marcador de número de diapositiva"/>
          <p:cNvSpPr>
            <a:spLocks noGrp="1"/>
          </p:cNvSpPr>
          <p:nvPr>
            <p:ph type="sldNum" sz="quarter" idx="12"/>
          </p:nvPr>
        </p:nvSpPr>
        <p:spPr/>
        <p:txBody>
          <a:bodyPr/>
          <a:lstStyle>
            <a:lvl1pPr>
              <a:defRPr/>
            </a:lvl1pPr>
          </a:lstStyle>
          <a:p>
            <a:pPr>
              <a:defRPr/>
            </a:pPr>
            <a:fld id="{00BD8A7E-1165-4B51-A04B-F736FC7484B2}" type="slidenum">
              <a:rPr lang="en-US"/>
              <a:pPr>
                <a:defRPr/>
              </a:pPr>
              <a:t>‹Nº›</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4835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7813"/>
            <a:ext cx="6019800" cy="58483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9"/>
          <p:cNvSpPr>
            <a:spLocks noGrp="1" noChangeArrowheads="1"/>
          </p:cNvSpPr>
          <p:nvPr>
            <p:ph type="dt" sz="half" idx="10"/>
          </p:nvPr>
        </p:nvSpPr>
        <p:spPr>
          <a:ln/>
        </p:spPr>
        <p:txBody>
          <a:bodyPr/>
          <a:lstStyle>
            <a:lvl1pPr>
              <a:defRPr/>
            </a:lvl1pPr>
          </a:lstStyle>
          <a:p>
            <a:pPr>
              <a:defRPr/>
            </a:pPr>
            <a:fld id="{4FD17951-0691-4066-BF6E-638393B3F47F}" type="datetimeFigureOut">
              <a:rPr lang="en-US"/>
              <a:pPr>
                <a:defRPr/>
              </a:pPr>
              <a:t>4/17/2008</a:t>
            </a:fld>
            <a:endParaRPr lang="es-ES"/>
          </a:p>
        </p:txBody>
      </p:sp>
      <p:sp>
        <p:nvSpPr>
          <p:cNvPr id="5" name="Rectangle 70"/>
          <p:cNvSpPr>
            <a:spLocks noGrp="1" noChangeArrowheads="1"/>
          </p:cNvSpPr>
          <p:nvPr>
            <p:ph type="ftr" sz="quarter" idx="11"/>
          </p:nvPr>
        </p:nvSpPr>
        <p:spPr>
          <a:ln/>
        </p:spPr>
        <p:txBody>
          <a:bodyPr/>
          <a:lstStyle>
            <a:lvl1pPr>
              <a:defRPr/>
            </a:lvl1pPr>
          </a:lstStyle>
          <a:p>
            <a:pPr>
              <a:defRPr/>
            </a:pPr>
            <a:endParaRPr lang="es-ES"/>
          </a:p>
        </p:txBody>
      </p:sp>
      <p:sp>
        <p:nvSpPr>
          <p:cNvPr id="6" name="Rectangle 71"/>
          <p:cNvSpPr>
            <a:spLocks noGrp="1" noChangeArrowheads="1"/>
          </p:cNvSpPr>
          <p:nvPr>
            <p:ph type="sldNum" sz="quarter" idx="12"/>
          </p:nvPr>
        </p:nvSpPr>
        <p:spPr>
          <a:ln/>
        </p:spPr>
        <p:txBody>
          <a:bodyPr/>
          <a:lstStyle>
            <a:lvl1pPr>
              <a:defRPr/>
            </a:lvl1pPr>
          </a:lstStyle>
          <a:p>
            <a:pPr>
              <a:defRPr/>
            </a:pPr>
            <a:fld id="{A8637C9B-95BE-4A85-9F38-CDF72D04D059}"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lstStyle>
          <a:p>
            <a:pPr>
              <a:defRPr/>
            </a:pPr>
            <a:fld id="{56B230C6-E7B3-4428-8B28-23E87597F568}" type="datetimeFigureOut">
              <a:rPr lang="en-US"/>
              <a:pPr>
                <a:defRPr/>
              </a:pPr>
              <a:t>4/17/2008</a:t>
            </a:fld>
            <a:endParaRPr lang="en-US"/>
          </a:p>
        </p:txBody>
      </p:sp>
      <p:sp>
        <p:nvSpPr>
          <p:cNvPr id="8" name="7 Marcador de pie de página"/>
          <p:cNvSpPr>
            <a:spLocks noGrp="1"/>
          </p:cNvSpPr>
          <p:nvPr>
            <p:ph type="ftr" sz="quarter" idx="11"/>
          </p:nvPr>
        </p:nvSpPr>
        <p:spPr/>
        <p:txBody>
          <a:bodyPr/>
          <a:lstStyle>
            <a:lvl1pPr>
              <a:defRPr/>
            </a:lvl1pPr>
          </a:lstStyle>
          <a:p>
            <a:pPr>
              <a:defRPr/>
            </a:pPr>
            <a:endParaRPr lang="en-US"/>
          </a:p>
        </p:txBody>
      </p:sp>
      <p:sp>
        <p:nvSpPr>
          <p:cNvPr id="9" name="8 Marcador de número de diapositiva"/>
          <p:cNvSpPr>
            <a:spLocks noGrp="1"/>
          </p:cNvSpPr>
          <p:nvPr>
            <p:ph type="sldNum" sz="quarter" idx="12"/>
          </p:nvPr>
        </p:nvSpPr>
        <p:spPr/>
        <p:txBody>
          <a:bodyPr/>
          <a:lstStyle>
            <a:lvl1pPr>
              <a:defRPr/>
            </a:lvl1pPr>
          </a:lstStyle>
          <a:p>
            <a:pPr>
              <a:defRPr/>
            </a:pPr>
            <a:fld id="{C6523B2A-0209-4C9C-8DC4-03F39BAD028A}" type="slidenum">
              <a:rPr lang="en-US"/>
              <a:pPr>
                <a:defRPr/>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320"/>
            <a:ext cx="7470648" cy="1143000"/>
          </a:xfrm>
        </p:spPr>
        <p:txBody>
          <a:bodyPr/>
          <a:lstStyle>
            <a:lvl1pPr algn="l">
              <a:defRPr sz="4600"/>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fld id="{87A27D63-B7BE-4F4F-A843-9ED657AC9643}" type="datetimeFigureOut">
              <a:rPr lang="en-US"/>
              <a:pPr>
                <a:defRPr/>
              </a:pPr>
              <a:t>4/17/2008</a:t>
            </a:fld>
            <a:endParaRPr lang="en-US"/>
          </a:p>
        </p:txBody>
      </p:sp>
      <p:sp>
        <p:nvSpPr>
          <p:cNvPr id="4" name="21 Marcador de pie de página"/>
          <p:cNvSpPr>
            <a:spLocks noGrp="1"/>
          </p:cNvSpPr>
          <p:nvPr>
            <p:ph type="ftr" sz="quarter" idx="11"/>
          </p:nvPr>
        </p:nvSpPr>
        <p:spPr/>
        <p:txBody>
          <a:bodyPr/>
          <a:lstStyle>
            <a:lvl1pPr>
              <a:defRPr/>
            </a:lvl1pPr>
          </a:lstStyle>
          <a:p>
            <a:pPr>
              <a:defRPr/>
            </a:pPr>
            <a:endParaRPr lang="en-US"/>
          </a:p>
        </p:txBody>
      </p:sp>
      <p:sp>
        <p:nvSpPr>
          <p:cNvPr id="5" name="17 Marcador de número de diapositiva"/>
          <p:cNvSpPr>
            <a:spLocks noGrp="1"/>
          </p:cNvSpPr>
          <p:nvPr>
            <p:ph type="sldNum" sz="quarter" idx="12"/>
          </p:nvPr>
        </p:nvSpPr>
        <p:spPr/>
        <p:txBody>
          <a:bodyPr/>
          <a:lstStyle>
            <a:lvl1pPr>
              <a:defRPr/>
            </a:lvl1pPr>
          </a:lstStyle>
          <a:p>
            <a:pPr>
              <a:defRPr/>
            </a:pPr>
            <a:fld id="{66F354B0-0159-4B4A-A3B5-27E0A054C527}" type="slidenum">
              <a:rPr lang="en-US"/>
              <a:pPr>
                <a:defRPr/>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E945F19C-1FCB-451F-ADC3-5A06569F3C81}" type="datetimeFigureOut">
              <a:rPr lang="en-US"/>
              <a:pPr>
                <a:defRPr/>
              </a:pPr>
              <a:t>4/17/2008</a:t>
            </a:fld>
            <a:endParaRPr lang="en-US"/>
          </a:p>
        </p:txBody>
      </p:sp>
      <p:sp>
        <p:nvSpPr>
          <p:cNvPr id="3" name="21 Marcador de pie de página"/>
          <p:cNvSpPr>
            <a:spLocks noGrp="1"/>
          </p:cNvSpPr>
          <p:nvPr>
            <p:ph type="ftr" sz="quarter" idx="11"/>
          </p:nvPr>
        </p:nvSpPr>
        <p:spPr/>
        <p:txBody>
          <a:bodyPr/>
          <a:lstStyle>
            <a:lvl1pPr>
              <a:defRPr/>
            </a:lvl1pPr>
          </a:lstStyle>
          <a:p>
            <a:pPr>
              <a:defRPr/>
            </a:pPr>
            <a:endParaRPr lang="en-US"/>
          </a:p>
        </p:txBody>
      </p:sp>
      <p:sp>
        <p:nvSpPr>
          <p:cNvPr id="4" name="17 Marcador de número de diapositiva"/>
          <p:cNvSpPr>
            <a:spLocks noGrp="1"/>
          </p:cNvSpPr>
          <p:nvPr>
            <p:ph type="sldNum" sz="quarter" idx="12"/>
          </p:nvPr>
        </p:nvSpPr>
        <p:spPr/>
        <p:txBody>
          <a:bodyPr/>
          <a:lstStyle>
            <a:lvl1pPr>
              <a:defRPr/>
            </a:lvl1pPr>
          </a:lstStyle>
          <a:p>
            <a:pPr>
              <a:defRPr/>
            </a:pPr>
            <a:fld id="{DB628AAD-2214-4ED0-948D-7080ACEA1198}" type="slidenum">
              <a:rPr lang="en-US"/>
              <a:pPr>
                <a:defRPr/>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lstStyle>
          <a:p>
            <a:pPr>
              <a:defRPr/>
            </a:pPr>
            <a:fld id="{F9F83AC2-52D9-4880-BDC8-64A089614DD5}" type="datetimeFigureOut">
              <a:rPr lang="en-US"/>
              <a:pPr>
                <a:defRPr/>
              </a:pPr>
              <a:t>4/17/2008</a:t>
            </a:fld>
            <a:endParaRPr lang="en-US"/>
          </a:p>
        </p:txBody>
      </p:sp>
      <p:sp>
        <p:nvSpPr>
          <p:cNvPr id="6" name="5 Marcador de pie de página"/>
          <p:cNvSpPr>
            <a:spLocks noGrp="1"/>
          </p:cNvSpPr>
          <p:nvPr>
            <p:ph type="ftr" sz="quarter" idx="11"/>
          </p:nvPr>
        </p:nvSpPr>
        <p:spPr/>
        <p:txBody>
          <a:bodyPr/>
          <a:lstStyle>
            <a:lvl1pPr>
              <a:defRPr/>
            </a:lvl1pPr>
          </a:lstStyle>
          <a:p>
            <a:pPr>
              <a:defRPr/>
            </a:pPr>
            <a:endParaRPr lang="en-US"/>
          </a:p>
        </p:txBody>
      </p:sp>
      <p:sp>
        <p:nvSpPr>
          <p:cNvPr id="7" name="6 Marcador de número de diapositiva"/>
          <p:cNvSpPr>
            <a:spLocks noGrp="1"/>
          </p:cNvSpPr>
          <p:nvPr>
            <p:ph type="sldNum" sz="quarter" idx="12"/>
          </p:nvPr>
        </p:nvSpPr>
        <p:spPr>
          <a:xfrm>
            <a:off x="8156575" y="6421438"/>
            <a:ext cx="762000" cy="365125"/>
          </a:xfrm>
        </p:spPr>
        <p:txBody>
          <a:bodyPr/>
          <a:lstStyle>
            <a:lvl1pPr>
              <a:defRPr/>
            </a:lvl1pPr>
          </a:lstStyle>
          <a:p>
            <a:pPr>
              <a:defRPr/>
            </a:pPr>
            <a:fld id="{3ADB5C36-EC17-44BD-828B-1252DE109E05}" type="slidenum">
              <a:rPr lang="en-US"/>
              <a:pPr>
                <a:defRPr/>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pPr>
              <a:defRPr/>
            </a:pPr>
            <a:fld id="{86F57426-14A7-4799-B3F8-40A67F6136ED}" type="datetimeFigureOut">
              <a:rPr lang="en-US"/>
              <a:pPr>
                <a:defRPr/>
              </a:pPr>
              <a:t>4/17/2008</a:t>
            </a:fld>
            <a:endParaRPr lang="en-US"/>
          </a:p>
        </p:txBody>
      </p:sp>
      <p:sp>
        <p:nvSpPr>
          <p:cNvPr id="6" name="5 Marcador de pie de página"/>
          <p:cNvSpPr>
            <a:spLocks noGrp="1"/>
          </p:cNvSpPr>
          <p:nvPr>
            <p:ph type="ftr" sz="quarter" idx="11"/>
          </p:nvPr>
        </p:nvSpPr>
        <p:spPr/>
        <p:txBody>
          <a:bodyPr/>
          <a:lstStyle>
            <a:lvl1pPr>
              <a:defRPr/>
            </a:lvl1pPr>
          </a:lstStyle>
          <a:p>
            <a:pPr>
              <a:defRPr/>
            </a:pPr>
            <a:endParaRPr lang="en-US"/>
          </a:p>
        </p:txBody>
      </p:sp>
      <p:sp>
        <p:nvSpPr>
          <p:cNvPr id="7" name="6 Marcador de número de diapositiva"/>
          <p:cNvSpPr>
            <a:spLocks noGrp="1"/>
          </p:cNvSpPr>
          <p:nvPr>
            <p:ph type="sldNum" sz="quarter" idx="12"/>
          </p:nvPr>
        </p:nvSpPr>
        <p:spPr/>
        <p:txBody>
          <a:bodyPr/>
          <a:lstStyle>
            <a:lvl1pPr>
              <a:defRPr/>
            </a:lvl1pPr>
          </a:lstStyle>
          <a:p>
            <a:pPr>
              <a:defRPr/>
            </a:pPr>
            <a:fld id="{2593E7AB-7129-47FB-AB86-A138BD386C44}" type="slidenum">
              <a:rPr lang="en-US"/>
              <a:pPr>
                <a:defRPr/>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5FE05755-20F6-441A-AC4D-D6C6AAC7E463}" type="datetimeFigureOut">
              <a:rPr lang="en-US"/>
              <a:pPr>
                <a:defRPr/>
              </a:pPr>
              <a:t>4/17/2008</a:t>
            </a:fld>
            <a:endParaRPr lang="en-US"/>
          </a:p>
        </p:txBody>
      </p:sp>
      <p:sp>
        <p:nvSpPr>
          <p:cNvPr id="5" name="21 Marcador de pie de página"/>
          <p:cNvSpPr>
            <a:spLocks noGrp="1"/>
          </p:cNvSpPr>
          <p:nvPr>
            <p:ph type="ftr" sz="quarter" idx="11"/>
          </p:nvPr>
        </p:nvSpPr>
        <p:spPr/>
        <p:txBody>
          <a:bodyPr/>
          <a:lstStyle>
            <a:lvl1pPr>
              <a:defRPr/>
            </a:lvl1pPr>
          </a:lstStyle>
          <a:p>
            <a:pPr>
              <a:defRPr/>
            </a:pPr>
            <a:endParaRPr lang="en-US"/>
          </a:p>
        </p:txBody>
      </p:sp>
      <p:sp>
        <p:nvSpPr>
          <p:cNvPr id="6" name="17 Marcador de número de diapositiva"/>
          <p:cNvSpPr>
            <a:spLocks noGrp="1"/>
          </p:cNvSpPr>
          <p:nvPr>
            <p:ph type="sldNum" sz="quarter" idx="12"/>
          </p:nvPr>
        </p:nvSpPr>
        <p:spPr/>
        <p:txBody>
          <a:bodyPr/>
          <a:lstStyle>
            <a:lvl1pPr>
              <a:defRPr/>
            </a:lvl1pPr>
          </a:lstStyle>
          <a:p>
            <a:pPr>
              <a:defRPr/>
            </a:pPr>
            <a:fld id="{2CBF5BD7-70FF-4136-AACF-4DCD95BD4BAE}" type="slidenum">
              <a:rPr lang="en-US"/>
              <a:pPr>
                <a:defRPr/>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01B8BE58-B9F1-42E3-8463-EA18A5F9BC5C}" type="datetimeFigureOut">
              <a:rPr lang="en-US"/>
              <a:pPr>
                <a:defRPr/>
              </a:pPr>
              <a:t>4/17/2008</a:t>
            </a:fld>
            <a:endParaRPr lang="en-US"/>
          </a:p>
        </p:txBody>
      </p:sp>
      <p:sp>
        <p:nvSpPr>
          <p:cNvPr id="5" name="21 Marcador de pie de página"/>
          <p:cNvSpPr>
            <a:spLocks noGrp="1"/>
          </p:cNvSpPr>
          <p:nvPr>
            <p:ph type="ftr" sz="quarter" idx="11"/>
          </p:nvPr>
        </p:nvSpPr>
        <p:spPr/>
        <p:txBody>
          <a:bodyPr/>
          <a:lstStyle>
            <a:lvl1pPr>
              <a:defRPr/>
            </a:lvl1pPr>
          </a:lstStyle>
          <a:p>
            <a:pPr>
              <a:defRPr/>
            </a:pPr>
            <a:endParaRPr lang="en-US"/>
          </a:p>
        </p:txBody>
      </p:sp>
      <p:sp>
        <p:nvSpPr>
          <p:cNvPr id="6" name="17 Marcador de número de diapositiva"/>
          <p:cNvSpPr>
            <a:spLocks noGrp="1"/>
          </p:cNvSpPr>
          <p:nvPr>
            <p:ph type="sldNum" sz="quarter" idx="12"/>
          </p:nvPr>
        </p:nvSpPr>
        <p:spPr/>
        <p:txBody>
          <a:bodyPr/>
          <a:lstStyle>
            <a:lvl1pPr>
              <a:defRPr/>
            </a:lvl1pPr>
          </a:lstStyle>
          <a:p>
            <a:pPr>
              <a:defRPr/>
            </a:pPr>
            <a:fld id="{3E559F33-2AFE-4304-B196-E5A9D68C2AD1}" type="slidenum">
              <a:rPr lang="en-US"/>
              <a:pPr>
                <a:defRPr/>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cs typeface="+mn-cs"/>
            </a:endParaRPr>
          </a:p>
        </p:txBody>
      </p:sp>
      <p:sp>
        <p:nvSpPr>
          <p:cNvPr id="1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cs typeface="+mn-cs"/>
            </a:endParaRPr>
          </a:p>
        </p:txBody>
      </p:sp>
      <p:sp>
        <p:nvSpPr>
          <p:cNvPr id="1028" name="8 Marcador de título"/>
          <p:cNvSpPr>
            <a:spLocks noGrp="1"/>
          </p:cNvSpPr>
          <p:nvPr>
            <p:ph type="title"/>
          </p:nvPr>
        </p:nvSpPr>
        <p:spPr bwMode="auto">
          <a:xfrm>
            <a:off x="457200" y="274638"/>
            <a:ext cx="7467600" cy="1143000"/>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1029" name="29 Marcador de texto"/>
          <p:cNvSpPr>
            <a:spLocks noGrp="1"/>
          </p:cNvSpPr>
          <p:nvPr>
            <p:ph type="body" idx="1"/>
          </p:nvPr>
        </p:nvSpPr>
        <p:spPr bwMode="auto">
          <a:xfrm>
            <a:off x="457200" y="1600200"/>
            <a:ext cx="7467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421438"/>
            <a:ext cx="2133600" cy="365125"/>
          </a:xfrm>
          <a:prstGeom prst="rect">
            <a:avLst/>
          </a:prstGeom>
        </p:spPr>
        <p:txBody>
          <a:bodyPr vert="horz" bIns="0" anchor="b"/>
          <a:lstStyle>
            <a:lvl1pPr algn="l" eaLnBrk="1" fontAlgn="auto" latinLnBrk="0" hangingPunct="1">
              <a:spcBef>
                <a:spcPts val="0"/>
              </a:spcBef>
              <a:spcAft>
                <a:spcPts val="0"/>
              </a:spcAft>
              <a:defRPr kumimoji="0" sz="1000">
                <a:solidFill>
                  <a:schemeClr val="tx2">
                    <a:shade val="50000"/>
                  </a:schemeClr>
                </a:solidFill>
                <a:latin typeface="+mn-lt"/>
                <a:cs typeface="+mn-cs"/>
              </a:defRPr>
            </a:lvl1pPr>
          </a:lstStyle>
          <a:p>
            <a:pPr>
              <a:defRPr/>
            </a:pPr>
            <a:fld id="{98552FFB-C633-4E01-AB66-C14F31D9D919}" type="datetimeFigureOut">
              <a:rPr lang="en-US"/>
              <a:pPr>
                <a:defRPr/>
              </a:pPr>
              <a:t>4/17/2008</a:t>
            </a:fld>
            <a:endParaRPr lang="en-US"/>
          </a:p>
        </p:txBody>
      </p:sp>
      <p:sp>
        <p:nvSpPr>
          <p:cNvPr id="22" name="21 Marcador de pie de página"/>
          <p:cNvSpPr>
            <a:spLocks noGrp="1"/>
          </p:cNvSpPr>
          <p:nvPr>
            <p:ph type="ftr" sz="quarter" idx="3"/>
          </p:nvPr>
        </p:nvSpPr>
        <p:spPr>
          <a:xfrm>
            <a:off x="3124200" y="6421438"/>
            <a:ext cx="2895600" cy="365125"/>
          </a:xfrm>
          <a:prstGeom prst="rect">
            <a:avLst/>
          </a:prstGeom>
        </p:spPr>
        <p:txBody>
          <a:bodyPr vert="horz" lIns="0" rIns="0" bIns="0" anchor="b"/>
          <a:lstStyle>
            <a:lvl1pPr algn="ctr" eaLnBrk="1" fontAlgn="auto" latinLnBrk="0" hangingPunct="1">
              <a:spcBef>
                <a:spcPts val="0"/>
              </a:spcBef>
              <a:spcAft>
                <a:spcPts val="0"/>
              </a:spcAft>
              <a:defRPr kumimoji="0" sz="1000">
                <a:solidFill>
                  <a:schemeClr val="tx2">
                    <a:shade val="50000"/>
                  </a:schemeClr>
                </a:solidFill>
                <a:latin typeface="+mn-lt"/>
                <a:cs typeface="+mn-cs"/>
              </a:defRPr>
            </a:lvl1pPr>
          </a:lstStyle>
          <a:p>
            <a:pPr>
              <a:defRPr/>
            </a:pPr>
            <a:endParaRPr lang="en-US"/>
          </a:p>
        </p:txBody>
      </p:sp>
      <p:sp>
        <p:nvSpPr>
          <p:cNvPr id="18" name="17 Marcador de número de diapositiva"/>
          <p:cNvSpPr>
            <a:spLocks noGrp="1"/>
          </p:cNvSpPr>
          <p:nvPr>
            <p:ph type="sldNum" sz="quarter" idx="4"/>
          </p:nvPr>
        </p:nvSpPr>
        <p:spPr>
          <a:xfrm>
            <a:off x="8153400" y="6421438"/>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000">
                <a:solidFill>
                  <a:schemeClr val="tx2">
                    <a:shade val="50000"/>
                  </a:schemeClr>
                </a:solidFill>
                <a:latin typeface="+mn-lt"/>
                <a:cs typeface="+mn-cs"/>
              </a:defRPr>
            </a:lvl1pPr>
          </a:lstStyle>
          <a:p>
            <a:pPr>
              <a:defRPr/>
            </a:pPr>
            <a:fld id="{C7FA8639-047B-4B19-AF64-3A2FD2AB437B}" type="slidenum">
              <a:rPr lang="en-US"/>
              <a:pPr>
                <a:defRPr/>
              </a:pPr>
              <a:t>‹Nº›</a:t>
            </a:fld>
            <a:endParaRPr lang="en-US" dirty="0"/>
          </a:p>
        </p:txBody>
      </p:sp>
    </p:spTree>
  </p:cSld>
  <p:clrMap bg1="dk1" tx1="lt1" bg2="dk2" tx2="lt2" accent1="accent1" accent2="accent2" accent3="accent3" accent4="accent4" accent5="accent5" accent6="accent6" hlink="hlink" folHlink="folHlink"/>
  <p:sldLayoutIdLst>
    <p:sldLayoutId id="2147483765" r:id="rId1"/>
    <p:sldLayoutId id="2147483766" r:id="rId2"/>
    <p:sldLayoutId id="2147483782" r:id="rId3"/>
    <p:sldLayoutId id="2147483767" r:id="rId4"/>
    <p:sldLayoutId id="2147483768" r:id="rId5"/>
    <p:sldLayoutId id="2147483783" r:id="rId6"/>
    <p:sldLayoutId id="2147483784" r:id="rId7"/>
    <p:sldLayoutId id="2147483769" r:id="rId8"/>
    <p:sldLayoutId id="2147483770" r:id="rId9"/>
  </p:sldLayoutIdLst>
  <p:txStyles>
    <p:titleStyle>
      <a:lvl1pPr algn="l" rtl="0" eaLnBrk="0" fontAlgn="base" hangingPunct="0">
        <a:spcBef>
          <a:spcPct val="0"/>
        </a:spcBef>
        <a:spcAft>
          <a:spcPct val="0"/>
        </a:spcAft>
        <a:defRPr sz="4600" kern="1200">
          <a:solidFill>
            <a:schemeClr val="tx1"/>
          </a:solidFill>
          <a:latin typeface="+mj-lt"/>
          <a:ea typeface="+mj-ea"/>
          <a:cs typeface="+mj-cs"/>
        </a:defRPr>
      </a:lvl1pPr>
      <a:lvl2pPr algn="l" rtl="0" eaLnBrk="0" fontAlgn="base" hangingPunct="0">
        <a:spcBef>
          <a:spcPct val="0"/>
        </a:spcBef>
        <a:spcAft>
          <a:spcPct val="0"/>
        </a:spcAft>
        <a:defRPr sz="4600">
          <a:solidFill>
            <a:schemeClr val="tx1"/>
          </a:solidFill>
          <a:latin typeface="Franklin Gothic Book" pitchFamily="34" charset="0"/>
        </a:defRPr>
      </a:lvl2pPr>
      <a:lvl3pPr algn="l" rtl="0" eaLnBrk="0" fontAlgn="base" hangingPunct="0">
        <a:spcBef>
          <a:spcPct val="0"/>
        </a:spcBef>
        <a:spcAft>
          <a:spcPct val="0"/>
        </a:spcAft>
        <a:defRPr sz="4600">
          <a:solidFill>
            <a:schemeClr val="tx1"/>
          </a:solidFill>
          <a:latin typeface="Franklin Gothic Book" pitchFamily="34" charset="0"/>
        </a:defRPr>
      </a:lvl3pPr>
      <a:lvl4pPr algn="l" rtl="0" eaLnBrk="0" fontAlgn="base" hangingPunct="0">
        <a:spcBef>
          <a:spcPct val="0"/>
        </a:spcBef>
        <a:spcAft>
          <a:spcPct val="0"/>
        </a:spcAft>
        <a:defRPr sz="4600">
          <a:solidFill>
            <a:schemeClr val="tx1"/>
          </a:solidFill>
          <a:latin typeface="Franklin Gothic Book" pitchFamily="34" charset="0"/>
        </a:defRPr>
      </a:lvl4pPr>
      <a:lvl5pPr algn="l" rtl="0" eaLnBrk="0" fontAlgn="base" hangingPunct="0">
        <a:spcBef>
          <a:spcPct val="0"/>
        </a:spcBef>
        <a:spcAft>
          <a:spcPct val="0"/>
        </a:spcAft>
        <a:defRPr sz="4600">
          <a:solidFill>
            <a:schemeClr val="tx1"/>
          </a:solidFill>
          <a:latin typeface="Franklin Gothic Book" pitchFamily="34" charset="0"/>
        </a:defRPr>
      </a:lvl5pPr>
      <a:lvl6pPr marL="457200" algn="l" rtl="0" fontAlgn="base">
        <a:spcBef>
          <a:spcPct val="0"/>
        </a:spcBef>
        <a:spcAft>
          <a:spcPct val="0"/>
        </a:spcAft>
        <a:defRPr sz="4600">
          <a:solidFill>
            <a:schemeClr val="tx1"/>
          </a:solidFill>
          <a:latin typeface="Franklin Gothic Book" pitchFamily="34" charset="0"/>
        </a:defRPr>
      </a:lvl6pPr>
      <a:lvl7pPr marL="914400" algn="l" rtl="0" fontAlgn="base">
        <a:spcBef>
          <a:spcPct val="0"/>
        </a:spcBef>
        <a:spcAft>
          <a:spcPct val="0"/>
        </a:spcAft>
        <a:defRPr sz="4600">
          <a:solidFill>
            <a:schemeClr val="tx1"/>
          </a:solidFill>
          <a:latin typeface="Franklin Gothic Book" pitchFamily="34" charset="0"/>
        </a:defRPr>
      </a:lvl7pPr>
      <a:lvl8pPr marL="1371600" algn="l" rtl="0" fontAlgn="base">
        <a:spcBef>
          <a:spcPct val="0"/>
        </a:spcBef>
        <a:spcAft>
          <a:spcPct val="0"/>
        </a:spcAft>
        <a:defRPr sz="4600">
          <a:solidFill>
            <a:schemeClr val="tx1"/>
          </a:solidFill>
          <a:latin typeface="Franklin Gothic Book" pitchFamily="34" charset="0"/>
        </a:defRPr>
      </a:lvl8pPr>
      <a:lvl9pPr marL="1828800" algn="l" rtl="0" fontAlgn="base">
        <a:spcBef>
          <a:spcPct val="0"/>
        </a:spcBef>
        <a:spcAft>
          <a:spcPct val="0"/>
        </a:spcAft>
        <a:defRPr sz="4600">
          <a:solidFill>
            <a:schemeClr val="tx1"/>
          </a:solidFill>
          <a:latin typeface="Franklin Gothic Book" pitchFamily="34" charset="0"/>
        </a:defRPr>
      </a:lvl9pPr>
    </p:titleStyle>
    <p:bodyStyle>
      <a:lvl1pPr marL="419100" indent="-382588" algn="l" rtl="0" eaLnBrk="0" fontAlgn="base" hangingPunct="0">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722313" indent="-273050" algn="l" rtl="0" eaLnBrk="0" fontAlgn="base" hangingPunct="0">
        <a:spcBef>
          <a:spcPct val="20000"/>
        </a:spcBef>
        <a:spcAft>
          <a:spcPct val="0"/>
        </a:spcAft>
        <a:buClr>
          <a:schemeClr val="accent1"/>
        </a:buClr>
        <a:buSzPct val="90000"/>
        <a:buFont typeface="Wingdings 2" pitchFamily="18" charset="2"/>
        <a:buChar char=""/>
        <a:defRPr sz="2600" kern="1200">
          <a:solidFill>
            <a:schemeClr val="tx1"/>
          </a:solidFill>
          <a:latin typeface="+mn-lt"/>
          <a:ea typeface="+mn-ea"/>
          <a:cs typeface="+mn-cs"/>
        </a:defRPr>
      </a:lvl2pPr>
      <a:lvl3pPr marL="1004888" indent="-255588" algn="l" rtl="0" eaLnBrk="0" fontAlgn="base" hangingPunct="0">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279525" indent="-236538" algn="l" rtl="0" eaLnBrk="0" fontAlgn="base" hangingPunct="0">
        <a:spcBef>
          <a:spcPct val="20000"/>
        </a:spcBef>
        <a:spcAft>
          <a:spcPct val="0"/>
        </a:spcAft>
        <a:buClr>
          <a:srgbClr val="8D89A4"/>
        </a:buClr>
        <a:buSzPct val="90000"/>
        <a:buFont typeface="Wingdings 2" pitchFamily="18" charset="2"/>
        <a:buChar char=""/>
        <a:defRPr sz="2000" kern="1200">
          <a:solidFill>
            <a:schemeClr val="tx1"/>
          </a:solidFill>
          <a:latin typeface="+mn-lt"/>
          <a:ea typeface="+mn-ea"/>
          <a:cs typeface="+mn-cs"/>
        </a:defRPr>
      </a:lvl4pPr>
      <a:lvl5pPr marL="1489075" indent="-182563" algn="l" rtl="0" eaLnBrk="0" fontAlgn="base" hangingPunct="0">
        <a:spcBef>
          <a:spcPct val="20000"/>
        </a:spcBef>
        <a:spcAft>
          <a:spcPct val="0"/>
        </a:spcAft>
        <a:buClr>
          <a:srgbClr val="748560"/>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Freeform 2"/>
          <p:cNvSpPr>
            <a:spLocks/>
          </p:cNvSpPr>
          <p:nvPr/>
        </p:nvSpPr>
        <p:spPr bwMode="hidden">
          <a:xfrm>
            <a:off x="6627813" y="6429375"/>
            <a:ext cx="285750" cy="209550"/>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w="9525">
            <a:noFill/>
            <a:round/>
            <a:headEnd/>
            <a:tailEnd/>
          </a:ln>
        </p:spPr>
        <p:txBody>
          <a:bodyPr/>
          <a:lstStyle/>
          <a:p>
            <a:pPr>
              <a:defRPr/>
            </a:pPr>
            <a:endParaRPr lang="es-ES"/>
          </a:p>
        </p:txBody>
      </p:sp>
      <p:grpSp>
        <p:nvGrpSpPr>
          <p:cNvPr id="2051" name="Group 3"/>
          <p:cNvGrpSpPr>
            <a:grpSpLocks/>
          </p:cNvGrpSpPr>
          <p:nvPr/>
        </p:nvGrpSpPr>
        <p:grpSpPr bwMode="auto">
          <a:xfrm>
            <a:off x="3175" y="4267200"/>
            <a:ext cx="9140825" cy="2590800"/>
            <a:chOff x="2" y="2688"/>
            <a:chExt cx="5758" cy="1632"/>
          </a:xfrm>
        </p:grpSpPr>
        <p:sp>
          <p:nvSpPr>
            <p:cNvPr id="118788" name="Freeform 4"/>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es-ES"/>
            </a:p>
          </p:txBody>
        </p:sp>
        <p:grpSp>
          <p:nvGrpSpPr>
            <p:cNvPr id="2058" name="Group 5"/>
            <p:cNvGrpSpPr>
              <a:grpSpLocks/>
            </p:cNvGrpSpPr>
            <p:nvPr userDrawn="1"/>
          </p:nvGrpSpPr>
          <p:grpSpPr bwMode="auto">
            <a:xfrm>
              <a:off x="3528" y="3715"/>
              <a:ext cx="792" cy="521"/>
              <a:chOff x="3527" y="3715"/>
              <a:chExt cx="792" cy="521"/>
            </a:xfrm>
          </p:grpSpPr>
          <p:sp>
            <p:nvSpPr>
              <p:cNvPr id="118790"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pPr>
                  <a:defRPr/>
                </a:pPr>
                <a:endParaRPr lang="es-ES"/>
              </a:p>
            </p:txBody>
          </p:sp>
          <p:sp>
            <p:nvSpPr>
              <p:cNvPr id="118791"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pPr>
                  <a:defRPr/>
                </a:pPr>
                <a:endParaRPr lang="es-ES"/>
              </a:p>
            </p:txBody>
          </p:sp>
          <p:sp>
            <p:nvSpPr>
              <p:cNvPr id="118792"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es-ES"/>
              </a:p>
            </p:txBody>
          </p:sp>
          <p:sp>
            <p:nvSpPr>
              <p:cNvPr id="118793"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es-ES"/>
              </a:p>
            </p:txBody>
          </p:sp>
          <p:sp>
            <p:nvSpPr>
              <p:cNvPr id="118794"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es-ES"/>
              </a:p>
            </p:txBody>
          </p:sp>
          <p:sp>
            <p:nvSpPr>
              <p:cNvPr id="118795" name="Freeform 11"/>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pPr>
                  <a:defRPr/>
                </a:pPr>
                <a:endParaRPr lang="es-ES"/>
              </a:p>
            </p:txBody>
          </p:sp>
          <p:sp>
            <p:nvSpPr>
              <p:cNvPr id="118796" name="Freeform 12"/>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pPr>
                  <a:defRPr/>
                </a:pPr>
                <a:endParaRPr lang="es-ES"/>
              </a:p>
            </p:txBody>
          </p:sp>
          <p:sp>
            <p:nvSpPr>
              <p:cNvPr id="118797" name="Freeform 13"/>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es-ES"/>
              </a:p>
            </p:txBody>
          </p:sp>
          <p:sp>
            <p:nvSpPr>
              <p:cNvPr id="118798" name="Freeform 14"/>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pPr>
                  <a:defRPr/>
                </a:pPr>
                <a:endParaRPr lang="es-ES"/>
              </a:p>
            </p:txBody>
          </p:sp>
          <p:sp>
            <p:nvSpPr>
              <p:cNvPr id="118799" name="Freeform 15"/>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pPr>
                  <a:defRPr/>
                </a:pPr>
                <a:endParaRPr lang="es-ES"/>
              </a:p>
            </p:txBody>
          </p:sp>
          <p:sp>
            <p:nvSpPr>
              <p:cNvPr id="118800"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es-ES"/>
              </a:p>
            </p:txBody>
          </p:sp>
        </p:grpSp>
        <p:grpSp>
          <p:nvGrpSpPr>
            <p:cNvPr id="2059" name="Group 17"/>
            <p:cNvGrpSpPr>
              <a:grpSpLocks/>
            </p:cNvGrpSpPr>
            <p:nvPr userDrawn="1"/>
          </p:nvGrpSpPr>
          <p:grpSpPr bwMode="auto">
            <a:xfrm>
              <a:off x="1776" y="3631"/>
              <a:ext cx="1626" cy="683"/>
              <a:chOff x="1776" y="3631"/>
              <a:chExt cx="1626" cy="683"/>
            </a:xfrm>
          </p:grpSpPr>
          <p:sp>
            <p:nvSpPr>
              <p:cNvPr id="118802"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pPr>
                  <a:defRPr/>
                </a:pPr>
                <a:endParaRPr lang="es-ES"/>
              </a:p>
            </p:txBody>
          </p:sp>
          <p:sp>
            <p:nvSpPr>
              <p:cNvPr id="118803"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pPr>
                  <a:defRPr/>
                </a:pPr>
                <a:endParaRPr lang="es-ES"/>
              </a:p>
            </p:txBody>
          </p:sp>
          <p:sp>
            <p:nvSpPr>
              <p:cNvPr id="118804"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pPr>
                  <a:defRPr/>
                </a:pPr>
                <a:endParaRPr lang="es-ES"/>
              </a:p>
            </p:txBody>
          </p:sp>
          <p:sp>
            <p:nvSpPr>
              <p:cNvPr id="118805"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es-ES"/>
              </a:p>
            </p:txBody>
          </p:sp>
          <p:sp>
            <p:nvSpPr>
              <p:cNvPr id="118806"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es-ES"/>
              </a:p>
            </p:txBody>
          </p:sp>
          <p:sp>
            <p:nvSpPr>
              <p:cNvPr id="118807"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es-ES"/>
              </a:p>
            </p:txBody>
          </p:sp>
          <p:sp>
            <p:nvSpPr>
              <p:cNvPr id="118808"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pPr>
                  <a:defRPr/>
                </a:pPr>
                <a:endParaRPr lang="es-ES"/>
              </a:p>
            </p:txBody>
          </p:sp>
          <p:sp>
            <p:nvSpPr>
              <p:cNvPr id="118809"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pPr>
                  <a:defRPr/>
                </a:pPr>
                <a:endParaRPr lang="es-ES"/>
              </a:p>
            </p:txBody>
          </p:sp>
          <p:sp>
            <p:nvSpPr>
              <p:cNvPr id="118810" name="Freeform 26"/>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pPr>
                  <a:defRPr/>
                </a:pPr>
                <a:endParaRPr lang="es-ES"/>
              </a:p>
            </p:txBody>
          </p:sp>
          <p:sp>
            <p:nvSpPr>
              <p:cNvPr id="118811" name="Freeform 27"/>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pPr>
                  <a:defRPr/>
                </a:pPr>
                <a:endParaRPr lang="es-ES"/>
              </a:p>
            </p:txBody>
          </p:sp>
          <p:sp>
            <p:nvSpPr>
              <p:cNvPr id="118812" name="Freeform 28"/>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pPr>
                  <a:defRPr/>
                </a:pPr>
                <a:endParaRPr lang="es-ES"/>
              </a:p>
            </p:txBody>
          </p:sp>
          <p:sp>
            <p:nvSpPr>
              <p:cNvPr id="118813" name="Freeform 29"/>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pPr>
                  <a:defRPr/>
                </a:pPr>
                <a:endParaRPr lang="es-ES"/>
              </a:p>
            </p:txBody>
          </p:sp>
          <p:sp>
            <p:nvSpPr>
              <p:cNvPr id="118814" name="Freeform 30"/>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pPr>
                  <a:defRPr/>
                </a:pPr>
                <a:endParaRPr lang="es-ES"/>
              </a:p>
            </p:txBody>
          </p:sp>
          <p:sp>
            <p:nvSpPr>
              <p:cNvPr id="118815" name="Freeform 31"/>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pPr>
                  <a:defRPr/>
                </a:pPr>
                <a:endParaRPr lang="es-ES"/>
              </a:p>
            </p:txBody>
          </p:sp>
          <p:sp>
            <p:nvSpPr>
              <p:cNvPr id="118816" name="Freeform 32"/>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es-ES"/>
              </a:p>
            </p:txBody>
          </p:sp>
          <p:sp>
            <p:nvSpPr>
              <p:cNvPr id="118817" name="Freeform 33"/>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es-ES"/>
              </a:p>
            </p:txBody>
          </p:sp>
          <p:sp>
            <p:nvSpPr>
              <p:cNvPr id="118818" name="Freeform 34"/>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es-ES"/>
              </a:p>
            </p:txBody>
          </p:sp>
          <p:sp>
            <p:nvSpPr>
              <p:cNvPr id="118819" name="Freeform 35"/>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pPr>
                  <a:defRPr/>
                </a:pPr>
                <a:endParaRPr lang="es-ES"/>
              </a:p>
            </p:txBody>
          </p:sp>
        </p:grpSp>
        <p:grpSp>
          <p:nvGrpSpPr>
            <p:cNvPr id="2060" name="Group 36"/>
            <p:cNvGrpSpPr>
              <a:grpSpLocks/>
            </p:cNvGrpSpPr>
            <p:nvPr userDrawn="1"/>
          </p:nvGrpSpPr>
          <p:grpSpPr bwMode="auto">
            <a:xfrm>
              <a:off x="4128" y="3360"/>
              <a:ext cx="1351" cy="821"/>
              <a:chOff x="4128" y="3360"/>
              <a:chExt cx="1351" cy="821"/>
            </a:xfrm>
          </p:grpSpPr>
          <p:sp>
            <p:nvSpPr>
              <p:cNvPr id="118821" name="Freeform 37"/>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es-ES"/>
              </a:p>
            </p:txBody>
          </p:sp>
          <p:sp>
            <p:nvSpPr>
              <p:cNvPr id="118822" name="Freeform 38"/>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es-ES"/>
              </a:p>
            </p:txBody>
          </p:sp>
          <p:sp>
            <p:nvSpPr>
              <p:cNvPr id="118823" name="Freeform 39"/>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pPr>
                  <a:defRPr/>
                </a:pPr>
                <a:endParaRPr lang="es-ES"/>
              </a:p>
            </p:txBody>
          </p:sp>
          <p:sp>
            <p:nvSpPr>
              <p:cNvPr id="118824" name="Freeform 40"/>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es-ES"/>
              </a:p>
            </p:txBody>
          </p:sp>
          <p:sp>
            <p:nvSpPr>
              <p:cNvPr id="118825" name="Freeform 41"/>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es-ES"/>
              </a:p>
            </p:txBody>
          </p:sp>
          <p:sp>
            <p:nvSpPr>
              <p:cNvPr id="118826" name="Freeform 42"/>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es-ES"/>
              </a:p>
            </p:txBody>
          </p:sp>
          <p:sp>
            <p:nvSpPr>
              <p:cNvPr id="118827" name="Freeform 43"/>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es-ES"/>
              </a:p>
            </p:txBody>
          </p:sp>
          <p:sp>
            <p:nvSpPr>
              <p:cNvPr id="118828" name="Freeform 44"/>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pPr>
                  <a:defRPr/>
                </a:pPr>
                <a:endParaRPr lang="es-ES"/>
              </a:p>
            </p:txBody>
          </p:sp>
          <p:sp>
            <p:nvSpPr>
              <p:cNvPr id="118829" name="Freeform 45"/>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pPr>
                  <a:defRPr/>
                </a:pPr>
                <a:endParaRPr lang="es-ES"/>
              </a:p>
            </p:txBody>
          </p:sp>
          <p:sp>
            <p:nvSpPr>
              <p:cNvPr id="118830" name="Freeform 46"/>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es-ES"/>
              </a:p>
            </p:txBody>
          </p:sp>
          <p:sp>
            <p:nvSpPr>
              <p:cNvPr id="118831" name="Freeform 47"/>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es-ES"/>
              </a:p>
            </p:txBody>
          </p:sp>
          <p:sp>
            <p:nvSpPr>
              <p:cNvPr id="118832"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pPr>
                  <a:defRPr/>
                </a:pPr>
                <a:endParaRPr lang="es-ES"/>
              </a:p>
            </p:txBody>
          </p:sp>
          <p:sp>
            <p:nvSpPr>
              <p:cNvPr id="118833"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pPr>
                  <a:defRPr/>
                </a:pPr>
                <a:endParaRPr lang="es-ES"/>
              </a:p>
            </p:txBody>
          </p:sp>
          <p:sp>
            <p:nvSpPr>
              <p:cNvPr id="118834"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es-ES"/>
              </a:p>
            </p:txBody>
          </p:sp>
          <p:sp>
            <p:nvSpPr>
              <p:cNvPr id="118835"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es-ES"/>
              </a:p>
            </p:txBody>
          </p:sp>
          <p:sp>
            <p:nvSpPr>
              <p:cNvPr id="118836"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es-ES"/>
              </a:p>
            </p:txBody>
          </p:sp>
          <p:sp>
            <p:nvSpPr>
              <p:cNvPr id="118837"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es-ES"/>
              </a:p>
            </p:txBody>
          </p:sp>
        </p:grpSp>
        <p:grpSp>
          <p:nvGrpSpPr>
            <p:cNvPr id="2061" name="Group 54"/>
            <p:cNvGrpSpPr>
              <a:grpSpLocks/>
            </p:cNvGrpSpPr>
            <p:nvPr userDrawn="1"/>
          </p:nvGrpSpPr>
          <p:grpSpPr bwMode="auto">
            <a:xfrm>
              <a:off x="5280" y="3024"/>
              <a:ext cx="425" cy="258"/>
              <a:chOff x="5280" y="3024"/>
              <a:chExt cx="425" cy="258"/>
            </a:xfrm>
          </p:grpSpPr>
          <p:sp>
            <p:nvSpPr>
              <p:cNvPr id="118839" name="Freeform 55"/>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sp>
            <p:nvSpPr>
              <p:cNvPr id="118840" name="Freeform 56"/>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sp>
            <p:nvSpPr>
              <p:cNvPr id="118841" name="Freeform 57"/>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sp>
            <p:nvSpPr>
              <p:cNvPr id="118842" name="Freeform 58"/>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sp>
            <p:nvSpPr>
              <p:cNvPr id="118843" name="Freeform 59"/>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es-ES"/>
              </a:p>
            </p:txBody>
          </p:sp>
          <p:sp>
            <p:nvSpPr>
              <p:cNvPr id="118844" name="Freeform 60"/>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es-ES"/>
              </a:p>
            </p:txBody>
          </p:sp>
          <p:sp>
            <p:nvSpPr>
              <p:cNvPr id="118845" name="Freeform 61"/>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ES"/>
              </a:p>
            </p:txBody>
          </p:sp>
          <p:grpSp>
            <p:nvGrpSpPr>
              <p:cNvPr id="2069" name="Group 62"/>
              <p:cNvGrpSpPr>
                <a:grpSpLocks/>
              </p:cNvGrpSpPr>
              <p:nvPr/>
            </p:nvGrpSpPr>
            <p:grpSpPr bwMode="auto">
              <a:xfrm>
                <a:off x="5381" y="3085"/>
                <a:ext cx="227" cy="132"/>
                <a:chOff x="5381" y="3085"/>
                <a:chExt cx="227" cy="132"/>
              </a:xfrm>
            </p:grpSpPr>
            <p:sp>
              <p:nvSpPr>
                <p:cNvPr id="118847"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es-ES"/>
                </a:p>
              </p:txBody>
            </p:sp>
            <p:sp>
              <p:nvSpPr>
                <p:cNvPr id="118848"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es-ES"/>
                </a:p>
              </p:txBody>
            </p:sp>
            <p:sp>
              <p:nvSpPr>
                <p:cNvPr id="118849"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es-ES"/>
                </a:p>
              </p:txBody>
            </p:sp>
            <p:sp>
              <p:nvSpPr>
                <p:cNvPr id="118850"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es-ES"/>
                </a:p>
              </p:txBody>
            </p:sp>
          </p:grpSp>
        </p:grpSp>
      </p:grpSp>
      <p:sp>
        <p:nvSpPr>
          <p:cNvPr id="118851" name="Rectangle 67"/>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s-ES" smtClean="0"/>
              <a:t>Haga clic para cambiar el estilo de título	</a:t>
            </a:r>
          </a:p>
        </p:txBody>
      </p:sp>
      <p:sp>
        <p:nvSpPr>
          <p:cNvPr id="118852" name="Rectangle 68"/>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18853" name="Rectangle 69"/>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defRPr>
            </a:lvl1pPr>
          </a:lstStyle>
          <a:p>
            <a:pPr>
              <a:defRPr/>
            </a:pPr>
            <a:fld id="{E30AAF5F-6E70-42A4-8792-EB9EC84EEDDC}" type="datetimeFigureOut">
              <a:rPr lang="en-US"/>
              <a:pPr>
                <a:defRPr/>
              </a:pPr>
              <a:t>4/17/2008</a:t>
            </a:fld>
            <a:endParaRPr lang="es-ES"/>
          </a:p>
        </p:txBody>
      </p:sp>
      <p:sp>
        <p:nvSpPr>
          <p:cNvPr id="118854" name="Rectangle 70"/>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defRPr>
            </a:lvl1pPr>
          </a:lstStyle>
          <a:p>
            <a:pPr>
              <a:defRPr/>
            </a:pPr>
            <a:endParaRPr lang="es-ES"/>
          </a:p>
        </p:txBody>
      </p:sp>
      <p:sp>
        <p:nvSpPr>
          <p:cNvPr id="118855" name="Rectangle 71"/>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defRPr>
            </a:lvl1pPr>
          </a:lstStyle>
          <a:p>
            <a:pPr>
              <a:defRPr/>
            </a:pPr>
            <a:fld id="{13EFE789-3E51-47D5-BCA2-DE7DA256A56F}" type="slidenum">
              <a:rPr lang="es-ES"/>
              <a:pPr>
                <a:defRPr/>
              </a:pPr>
              <a:t>‹Nº›</a:t>
            </a:fld>
            <a:endParaRPr lang="es-ES"/>
          </a:p>
        </p:txBody>
      </p:sp>
    </p:spTree>
  </p:cSld>
  <p:clrMap bg1="dk2" tx1="lt1" bg2="dk1" tx2="lt2" accent1="accent1" accent2="accent2" accent3="accent3" accent4="accent4" accent5="accent5" accent6="accent6" hlink="hlink" folHlink="folHlink"/>
  <p:sldLayoutIdLst>
    <p:sldLayoutId id="2147483785"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57188"/>
            <a:ext cx="8229600" cy="6143625"/>
          </a:xfrm>
        </p:spPr>
        <p:txBody>
          <a:bodyPr/>
          <a:lstStyle/>
          <a:p>
            <a:pPr algn="ctr">
              <a:buFont typeface="Wingdings" pitchFamily="2" charset="2"/>
              <a:buNone/>
              <a:defRPr/>
            </a:pPr>
            <a:r>
              <a:rPr lang="es-MX" sz="2800" b="1" i="1" dirty="0" smtClean="0"/>
              <a:t>UNIVERSIDAD NACIONAL AUTÓNOMA DE MÉXICO</a:t>
            </a:r>
          </a:p>
          <a:p>
            <a:pPr algn="ctr">
              <a:buFont typeface="Wingdings" pitchFamily="2" charset="2"/>
              <a:buNone/>
              <a:defRPr/>
            </a:pPr>
            <a:r>
              <a:rPr lang="es-MX" sz="2800" b="1" i="1" dirty="0" smtClean="0"/>
              <a:t>FACULTAD DE INGENIERÍA</a:t>
            </a:r>
          </a:p>
          <a:p>
            <a:pPr algn="ctr">
              <a:buFont typeface="Wingdings" pitchFamily="2" charset="2"/>
              <a:buNone/>
              <a:defRPr/>
            </a:pPr>
            <a:endParaRPr lang="es-MX" sz="2800" b="1" i="1" dirty="0" smtClean="0"/>
          </a:p>
          <a:p>
            <a:pPr algn="ctr">
              <a:buFont typeface="Wingdings" pitchFamily="2" charset="2"/>
              <a:buNone/>
              <a:defRPr/>
            </a:pPr>
            <a:r>
              <a:rPr lang="es-MX" sz="2800" b="1" i="1" dirty="0" smtClean="0"/>
              <a:t>SEGURIDAD INFORMÁTICA</a:t>
            </a:r>
          </a:p>
          <a:p>
            <a:pPr algn="ctr">
              <a:buFont typeface="Wingdings" pitchFamily="2" charset="2"/>
              <a:buNone/>
              <a:defRPr/>
            </a:pPr>
            <a:endParaRPr lang="es-MX" sz="2800" b="1" i="1" dirty="0" smtClean="0"/>
          </a:p>
          <a:p>
            <a:pPr algn="ctr">
              <a:buFont typeface="Wingdings" pitchFamily="2" charset="2"/>
              <a:buNone/>
              <a:defRPr/>
            </a:pPr>
            <a:r>
              <a:rPr lang="es-MX" sz="4000" b="1" i="1" dirty="0" smtClean="0">
                <a:solidFill>
                  <a:srgbClr val="FFC000"/>
                </a:solidFill>
              </a:rPr>
              <a:t>CRASHING</a:t>
            </a:r>
          </a:p>
          <a:p>
            <a:pPr algn="ctr">
              <a:buFont typeface="Wingdings" pitchFamily="2" charset="2"/>
              <a:buNone/>
              <a:defRPr/>
            </a:pPr>
            <a:endParaRPr lang="es-MX" sz="2800" dirty="0" smtClean="0"/>
          </a:p>
          <a:p>
            <a:pPr algn="r">
              <a:defRPr/>
            </a:pPr>
            <a:endParaRPr lang="es-MX" sz="1800" dirty="0" smtClean="0"/>
          </a:p>
          <a:p>
            <a:pPr>
              <a:defRPr/>
            </a:pPr>
            <a:r>
              <a:rPr lang="es-MX" sz="1800" dirty="0" smtClean="0"/>
              <a:t>CAMACHO LUPERCIO GILBERTO ÁNGEL</a:t>
            </a:r>
          </a:p>
          <a:p>
            <a:pPr>
              <a:defRPr/>
            </a:pPr>
            <a:r>
              <a:rPr lang="es-MX" sz="1800" dirty="0" smtClean="0"/>
              <a:t>GARCÍA ARIAS OMAR</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srcRect/>
          <a:stretch>
            <a:fillRect/>
          </a:stretch>
        </p:blipFill>
        <p:spPr bwMode="auto">
          <a:xfrm>
            <a:off x="285720" y="1857364"/>
            <a:ext cx="8636569" cy="330995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214290"/>
            <a:ext cx="8229600" cy="4525963"/>
          </a:xfrm>
        </p:spPr>
        <p:txBody>
          <a:bodyPr/>
          <a:lstStyle/>
          <a:p>
            <a:pPr algn="just">
              <a:buNone/>
            </a:pPr>
            <a:r>
              <a:rPr lang="es-MX" sz="2800" dirty="0" smtClean="0">
                <a:latin typeface="Century" pitchFamily="18" charset="0"/>
              </a:rPr>
              <a:t>	Este caso en particular sólo funciona en el navegador Internet Explorer y se informará al usuario de que se está por ejecutar un código para que el mismo lo permita: el usuario debe autorizar la ejecución del código:</a:t>
            </a:r>
          </a:p>
          <a:p>
            <a:pPr algn="just">
              <a:buNone/>
            </a:pPr>
            <a:r>
              <a:rPr lang="es-MX" sz="2800" dirty="0" smtClean="0">
                <a:latin typeface="Century" pitchFamily="18" charset="0"/>
              </a:rPr>
              <a:t>	</a:t>
            </a:r>
          </a:p>
          <a:p>
            <a:pPr algn="just">
              <a:buNone/>
            </a:pPr>
            <a:endParaRPr lang="es-MX" sz="2800" dirty="0" smtClean="0">
              <a:latin typeface="Century" pitchFamily="18" charset="0"/>
            </a:endParaRPr>
          </a:p>
          <a:p>
            <a:pPr algn="just">
              <a:buNone/>
            </a:pPr>
            <a:endParaRPr lang="es-MX" sz="2800" dirty="0" smtClean="0">
              <a:latin typeface="Century" pitchFamily="18" charset="0"/>
            </a:endParaRPr>
          </a:p>
          <a:p>
            <a:pPr algn="just">
              <a:buNone/>
            </a:pPr>
            <a:endParaRPr lang="es-MX" sz="2800" dirty="0" smtClean="0">
              <a:latin typeface="Century" pitchFamily="18" charset="0"/>
            </a:endParaRPr>
          </a:p>
          <a:p>
            <a:pPr algn="just">
              <a:buNone/>
            </a:pPr>
            <a:r>
              <a:rPr lang="es-MX" sz="2800" dirty="0" smtClean="0">
                <a:latin typeface="Century" pitchFamily="18" charset="0"/>
              </a:rPr>
              <a:t>	En este caso la infección posterior dependerá exclusivamente de este permiso. Por supuesto existen casos para otros navegadores web conocidos.</a:t>
            </a:r>
            <a:endParaRPr lang="es-MX" sz="2800" dirty="0">
              <a:latin typeface="Century" pitchFamily="18" charset="0"/>
            </a:endParaRPr>
          </a:p>
        </p:txBody>
      </p:sp>
      <p:pic>
        <p:nvPicPr>
          <p:cNvPr id="6" name="Picture 2"/>
          <p:cNvPicPr>
            <a:picLocks noChangeAspect="1" noChangeArrowheads="1"/>
          </p:cNvPicPr>
          <p:nvPr/>
        </p:nvPicPr>
        <p:blipFill>
          <a:blip r:embed="rId2"/>
          <a:srcRect/>
          <a:stretch>
            <a:fillRect/>
          </a:stretch>
        </p:blipFill>
        <p:spPr bwMode="auto">
          <a:xfrm>
            <a:off x="214282" y="3000372"/>
            <a:ext cx="8662623" cy="107375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142844" y="142852"/>
            <a:ext cx="8229600" cy="4525963"/>
          </a:xfrm>
        </p:spPr>
        <p:txBody>
          <a:bodyPr/>
          <a:lstStyle/>
          <a:p>
            <a:pPr algn="just">
              <a:buNone/>
            </a:pPr>
            <a:r>
              <a:rPr lang="es-MX" sz="2500" dirty="0" smtClean="0">
                <a:latin typeface="Century" pitchFamily="18" charset="0"/>
              </a:rPr>
              <a:t>	</a:t>
            </a:r>
            <a:r>
              <a:rPr lang="es-MX" sz="2500" dirty="0" smtClean="0">
                <a:solidFill>
                  <a:schemeClr val="accent2">
                    <a:lumMod val="60000"/>
                    <a:lumOff val="40000"/>
                  </a:schemeClr>
                </a:solidFill>
                <a:latin typeface="Century" pitchFamily="18" charset="0"/>
              </a:rPr>
              <a:t>El segundo caso, consiste en explotar vulnerabilidades conocidas en una aplicación del usuario.</a:t>
            </a:r>
          </a:p>
          <a:p>
            <a:pPr algn="just">
              <a:buNone/>
            </a:pPr>
            <a:r>
              <a:rPr lang="es-MX" sz="2500" dirty="0" smtClean="0">
                <a:latin typeface="Century" pitchFamily="18" charset="0"/>
              </a:rPr>
              <a:t>	En este ámbito, un caso reciente (mayo 2007) y digno de destacar, hace referencia a la </a:t>
            </a:r>
            <a:r>
              <a:rPr lang="es-MX" sz="2500" dirty="0" smtClean="0">
                <a:solidFill>
                  <a:srgbClr val="FFC000"/>
                </a:solidFill>
                <a:latin typeface="Century" pitchFamily="18" charset="0"/>
              </a:rPr>
              <a:t>explotación de código a través de un cliente de mensajería instantánea (</a:t>
            </a:r>
            <a:r>
              <a:rPr lang="es-MX" sz="2500" dirty="0" err="1" smtClean="0">
                <a:solidFill>
                  <a:srgbClr val="FFC000"/>
                </a:solidFill>
                <a:latin typeface="Century" pitchFamily="18" charset="0"/>
              </a:rPr>
              <a:t>Yahoo</a:t>
            </a:r>
            <a:r>
              <a:rPr lang="es-MX" sz="2500" dirty="0" smtClean="0">
                <a:solidFill>
                  <a:srgbClr val="FFC000"/>
                </a:solidFill>
                <a:latin typeface="Century" pitchFamily="18" charset="0"/>
              </a:rPr>
              <a:t> Messenger)</a:t>
            </a:r>
            <a:r>
              <a:rPr lang="es-MX" sz="2500" dirty="0" smtClean="0">
                <a:latin typeface="Century" pitchFamily="18" charset="0"/>
              </a:rPr>
              <a:t>. Esto se logra si el mensajero es utilizado a través del navegador web con el </a:t>
            </a:r>
            <a:r>
              <a:rPr lang="es-MX" sz="2500" dirty="0" smtClean="0">
                <a:solidFill>
                  <a:schemeClr val="accent2">
                    <a:lumMod val="60000"/>
                    <a:lumOff val="40000"/>
                  </a:schemeClr>
                </a:solidFill>
                <a:latin typeface="Century" pitchFamily="18" charset="0"/>
              </a:rPr>
              <a:t>ActiveX relacionado</a:t>
            </a:r>
            <a:r>
              <a:rPr lang="es-MX" sz="2500" dirty="0" smtClean="0">
                <a:latin typeface="Century" pitchFamily="18" charset="0"/>
              </a:rPr>
              <a:t>.</a:t>
            </a:r>
          </a:p>
          <a:p>
            <a:pPr algn="just">
              <a:buNone/>
            </a:pPr>
            <a:r>
              <a:rPr lang="es-MX" sz="2500" dirty="0" smtClean="0">
                <a:latin typeface="Century" pitchFamily="18" charset="0"/>
              </a:rPr>
              <a:t>	El código fuente de la página web dañina tiene el siguiente aspecto:</a:t>
            </a:r>
          </a:p>
          <a:p>
            <a:pPr algn="just">
              <a:buNone/>
            </a:pPr>
            <a:endParaRPr lang="es-MX" sz="2500" dirty="0" smtClean="0">
              <a:latin typeface="Century" pitchFamily="18" charset="0"/>
            </a:endParaRPr>
          </a:p>
          <a:p>
            <a:pPr algn="just">
              <a:buNone/>
            </a:pPr>
            <a:endParaRPr lang="es-MX" sz="2500" dirty="0" smtClean="0">
              <a:latin typeface="Century" pitchFamily="18" charset="0"/>
            </a:endParaRPr>
          </a:p>
          <a:p>
            <a:pPr algn="just">
              <a:buNone/>
            </a:pPr>
            <a:endParaRPr lang="es-MX" sz="2500" dirty="0">
              <a:latin typeface="Century" pitchFamily="18" charset="0"/>
            </a:endParaRPr>
          </a:p>
        </p:txBody>
      </p:sp>
      <p:pic>
        <p:nvPicPr>
          <p:cNvPr id="7" name="Picture 2"/>
          <p:cNvPicPr>
            <a:picLocks noChangeAspect="1" noChangeArrowheads="1"/>
          </p:cNvPicPr>
          <p:nvPr/>
        </p:nvPicPr>
        <p:blipFill>
          <a:blip r:embed="rId2"/>
          <a:srcRect/>
          <a:stretch>
            <a:fillRect/>
          </a:stretch>
        </p:blipFill>
        <p:spPr bwMode="auto">
          <a:xfrm>
            <a:off x="642910" y="4714884"/>
            <a:ext cx="8039928" cy="194318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285720" y="142852"/>
            <a:ext cx="8229600" cy="4525963"/>
          </a:xfrm>
        </p:spPr>
        <p:txBody>
          <a:bodyPr/>
          <a:lstStyle/>
          <a:p>
            <a:pPr algn="just">
              <a:buNone/>
            </a:pPr>
            <a:r>
              <a:rPr lang="es-MX" sz="2800" dirty="0" smtClean="0">
                <a:latin typeface="Century" pitchFamily="18" charset="0"/>
              </a:rPr>
              <a:t>	</a:t>
            </a:r>
            <a:r>
              <a:rPr lang="es-MX" sz="2800" dirty="0" smtClean="0">
                <a:solidFill>
                  <a:schemeClr val="accent2">
                    <a:lumMod val="60000"/>
                    <a:lumOff val="40000"/>
                  </a:schemeClr>
                </a:solidFill>
                <a:latin typeface="Century" pitchFamily="18" charset="0"/>
              </a:rPr>
              <a:t>La descarga y ejecución de código a través de vulnerabilidades</a:t>
            </a:r>
            <a:r>
              <a:rPr lang="es-MX" sz="2800" dirty="0" smtClean="0">
                <a:latin typeface="Century" pitchFamily="18" charset="0"/>
              </a:rPr>
              <a:t> </a:t>
            </a:r>
            <a:r>
              <a:rPr lang="es-MX" sz="2800" dirty="0" smtClean="0">
                <a:latin typeface="Century" pitchFamily="18" charset="0"/>
              </a:rPr>
              <a:t>que </a:t>
            </a:r>
            <a:r>
              <a:rPr lang="es-MX" sz="2800" dirty="0" smtClean="0">
                <a:latin typeface="Century" pitchFamily="18" charset="0"/>
              </a:rPr>
              <a:t>pueden ser recientes o de antiguo conocimiento público- es el “último grito de la moda” para los delincuentes iniciados en este tema.</a:t>
            </a:r>
          </a:p>
          <a:p>
            <a:pPr algn="just">
              <a:buNone/>
            </a:pPr>
            <a:r>
              <a:rPr lang="es-MX" sz="2800" dirty="0" smtClean="0">
                <a:latin typeface="Century" pitchFamily="18" charset="0"/>
              </a:rPr>
              <a:t>	</a:t>
            </a:r>
            <a:r>
              <a:rPr lang="es-MX" sz="2800" dirty="0" smtClean="0">
                <a:solidFill>
                  <a:srgbClr val="FFC000"/>
                </a:solidFill>
                <a:latin typeface="Century" pitchFamily="18" charset="0"/>
              </a:rPr>
              <a:t>Aquí radica la importancia de actualizar el software del sistema cada vez que se conozca una vulnerabilidad crítica que puede ser explotada por los diseminadores de código dañino.</a:t>
            </a:r>
            <a:endParaRPr lang="es-MX" sz="2800" dirty="0">
              <a:solidFill>
                <a:srgbClr val="FFC000"/>
              </a:solidFill>
              <a:latin typeface="Century"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285728"/>
            <a:ext cx="8229600" cy="4525963"/>
          </a:xfrm>
        </p:spPr>
        <p:txBody>
          <a:bodyPr/>
          <a:lstStyle/>
          <a:p>
            <a:pPr algn="just">
              <a:buNone/>
            </a:pPr>
            <a:r>
              <a:rPr lang="es-MX" sz="2500" dirty="0" smtClean="0">
                <a:latin typeface="Century" pitchFamily="18" charset="0"/>
              </a:rPr>
              <a:t>	Esta explotación de vulnerabilidades puede realizarse de tres formas distintas pero semejantes:</a:t>
            </a:r>
          </a:p>
          <a:p>
            <a:pPr algn="just">
              <a:buNone/>
            </a:pPr>
            <a:endParaRPr lang="es-MX" sz="2500" dirty="0" smtClean="0">
              <a:latin typeface="Century" pitchFamily="18" charset="0"/>
            </a:endParaRPr>
          </a:p>
          <a:p>
            <a:pPr marL="457200" indent="-457200" algn="just">
              <a:buFont typeface="+mj-lt"/>
              <a:buAutoNum type="arabicPeriod"/>
            </a:pPr>
            <a:r>
              <a:rPr lang="es-MX" sz="2500" dirty="0" smtClean="0">
                <a:latin typeface="Century" pitchFamily="18" charset="0"/>
              </a:rPr>
              <a:t>La </a:t>
            </a:r>
            <a:r>
              <a:rPr lang="es-MX" sz="2500" dirty="0" smtClean="0">
                <a:solidFill>
                  <a:srgbClr val="FFC000"/>
                </a:solidFill>
                <a:latin typeface="Century" pitchFamily="18" charset="0"/>
              </a:rPr>
              <a:t>inclusión directa del código </a:t>
            </a:r>
            <a:r>
              <a:rPr lang="es-MX" sz="2500" dirty="0" smtClean="0">
                <a:latin typeface="Century" pitchFamily="18" charset="0"/>
              </a:rPr>
              <a:t>ejecutable (scripts) en la página web. Estos suelen ser de </a:t>
            </a:r>
            <a:r>
              <a:rPr lang="es-MX" sz="2500" dirty="0" smtClean="0">
                <a:solidFill>
                  <a:srgbClr val="FFC000"/>
                </a:solidFill>
                <a:latin typeface="Century" pitchFamily="18" charset="0"/>
              </a:rPr>
              <a:t>fácil lectura </a:t>
            </a:r>
            <a:r>
              <a:rPr lang="es-MX" sz="2500" dirty="0" smtClean="0">
                <a:latin typeface="Century" pitchFamily="18" charset="0"/>
              </a:rPr>
              <a:t>para aquellas personas que comprenden los lenguajes de programación utilizados</a:t>
            </a:r>
          </a:p>
          <a:p>
            <a:pPr algn="just">
              <a:buNone/>
            </a:pPr>
            <a:r>
              <a:rPr lang="es-MX" sz="2500" dirty="0" smtClean="0">
                <a:latin typeface="Century" pitchFamily="18" charset="0"/>
              </a:rPr>
              <a:t>	(VBScript y </a:t>
            </a:r>
            <a:r>
              <a:rPr lang="es-MX" sz="2500" dirty="0" err="1" smtClean="0">
                <a:latin typeface="Century" pitchFamily="18" charset="0"/>
              </a:rPr>
              <a:t>JavaScript</a:t>
            </a:r>
            <a:r>
              <a:rPr lang="es-MX" sz="2500" dirty="0" smtClean="0">
                <a:latin typeface="Century" pitchFamily="18" charset="0"/>
              </a:rPr>
              <a:t>):</a:t>
            </a:r>
          </a:p>
          <a:p>
            <a:pPr algn="just">
              <a:buNone/>
            </a:pPr>
            <a:endParaRPr lang="es-MX" sz="2500" dirty="0" smtClean="0">
              <a:latin typeface="Century" pitchFamily="18" charset="0"/>
            </a:endParaRPr>
          </a:p>
          <a:p>
            <a:pPr algn="just">
              <a:buNone/>
            </a:pPr>
            <a:endParaRPr lang="es-MX" sz="2500" dirty="0" smtClean="0">
              <a:latin typeface="Century" pitchFamily="18" charset="0"/>
            </a:endParaRPr>
          </a:p>
          <a:p>
            <a:pPr algn="just">
              <a:buNone/>
            </a:pPr>
            <a:endParaRPr lang="es-MX" sz="2500" dirty="0" smtClean="0">
              <a:latin typeface="Century" pitchFamily="18" charset="0"/>
            </a:endParaRPr>
          </a:p>
          <a:p>
            <a:pPr algn="just">
              <a:buNone/>
            </a:pPr>
            <a:endParaRPr lang="es-MX" sz="2500" dirty="0" smtClean="0">
              <a:latin typeface="Century" pitchFamily="18" charset="0"/>
            </a:endParaRPr>
          </a:p>
        </p:txBody>
      </p:sp>
      <p:pic>
        <p:nvPicPr>
          <p:cNvPr id="5" name="Picture 2"/>
          <p:cNvPicPr>
            <a:picLocks noChangeAspect="1" noChangeArrowheads="1"/>
          </p:cNvPicPr>
          <p:nvPr/>
        </p:nvPicPr>
        <p:blipFill>
          <a:blip r:embed="rId2"/>
          <a:srcRect/>
          <a:stretch>
            <a:fillRect/>
          </a:stretch>
        </p:blipFill>
        <p:spPr bwMode="auto">
          <a:xfrm>
            <a:off x="928662" y="3683000"/>
            <a:ext cx="7021538" cy="299330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285720" y="214290"/>
            <a:ext cx="8229600" cy="4525963"/>
          </a:xfrm>
        </p:spPr>
        <p:txBody>
          <a:bodyPr/>
          <a:lstStyle/>
          <a:p>
            <a:pPr marL="457200" indent="-457200" algn="just">
              <a:buFont typeface="+mj-lt"/>
              <a:buAutoNum type="arabicPeriod" startAt="2"/>
            </a:pPr>
            <a:r>
              <a:rPr lang="es-MX" sz="2500" dirty="0" smtClean="0">
                <a:latin typeface="Century" pitchFamily="18" charset="0"/>
              </a:rPr>
              <a:t>La inclusión del mismo código fuente, pero </a:t>
            </a:r>
            <a:r>
              <a:rPr lang="es-MX" sz="2500" dirty="0" smtClean="0">
                <a:solidFill>
                  <a:srgbClr val="FFC000"/>
                </a:solidFill>
                <a:latin typeface="Century" pitchFamily="18" charset="0"/>
              </a:rPr>
              <a:t>modificado de modo que dificulte su identificación </a:t>
            </a:r>
            <a:r>
              <a:rPr lang="es-MX" sz="2500" dirty="0" smtClean="0">
                <a:latin typeface="Century" pitchFamily="18" charset="0"/>
              </a:rPr>
              <a:t>y </a:t>
            </a:r>
            <a:r>
              <a:rPr lang="es-MX" sz="2500" dirty="0" smtClean="0">
                <a:solidFill>
                  <a:srgbClr val="FFC000"/>
                </a:solidFill>
                <a:latin typeface="Century" pitchFamily="18" charset="0"/>
              </a:rPr>
              <a:t>lectura</a:t>
            </a:r>
            <a:r>
              <a:rPr lang="es-MX" sz="2500" dirty="0" smtClean="0">
                <a:latin typeface="Century" pitchFamily="18" charset="0"/>
              </a:rPr>
              <a:t>. En esta imagen se aprecia el mismo código anterior pero ofuscado:</a:t>
            </a:r>
          </a:p>
          <a:p>
            <a:pPr marL="457200" indent="-457200" algn="just">
              <a:buFont typeface="+mj-lt"/>
              <a:buAutoNum type="arabicPeriod" startAt="2"/>
            </a:pPr>
            <a:endParaRPr lang="es-MX" sz="2500" dirty="0" smtClean="0">
              <a:latin typeface="Century" pitchFamily="18" charset="0"/>
            </a:endParaRPr>
          </a:p>
          <a:p>
            <a:pPr marL="457200" indent="-457200" algn="just">
              <a:buFont typeface="+mj-lt"/>
              <a:buAutoNum type="arabicPeriod" startAt="2"/>
            </a:pPr>
            <a:endParaRPr lang="es-MX" sz="2500" dirty="0" smtClean="0">
              <a:latin typeface="Century" pitchFamily="18" charset="0"/>
            </a:endParaRPr>
          </a:p>
          <a:p>
            <a:pPr marL="457200" indent="-457200" algn="just">
              <a:buFont typeface="+mj-lt"/>
              <a:buAutoNum type="arabicPeriod" startAt="2"/>
            </a:pPr>
            <a:endParaRPr lang="es-MX" sz="2500" dirty="0" smtClean="0">
              <a:latin typeface="Century" pitchFamily="18" charset="0"/>
            </a:endParaRPr>
          </a:p>
          <a:p>
            <a:pPr marL="457200" indent="-457200" algn="just">
              <a:buFont typeface="+mj-lt"/>
              <a:buAutoNum type="arabicPeriod" startAt="2"/>
            </a:pPr>
            <a:endParaRPr lang="es-MX" sz="2500" dirty="0" smtClean="0">
              <a:latin typeface="Century" pitchFamily="18" charset="0"/>
            </a:endParaRPr>
          </a:p>
          <a:p>
            <a:pPr marL="457200" indent="-457200" algn="just">
              <a:buNone/>
            </a:pPr>
            <a:endParaRPr lang="es-MX" sz="2500" dirty="0" smtClean="0">
              <a:latin typeface="Century" pitchFamily="18" charset="0"/>
            </a:endParaRPr>
          </a:p>
          <a:p>
            <a:pPr marL="457200" indent="-457200" algn="just">
              <a:buNone/>
            </a:pPr>
            <a:r>
              <a:rPr lang="es-MX" sz="2500" dirty="0" smtClean="0">
                <a:latin typeface="Century" pitchFamily="18" charset="0"/>
              </a:rPr>
              <a:t>	El código fuente se encuentra ofuscado para dificultar su lectura y </a:t>
            </a:r>
            <a:r>
              <a:rPr lang="es-MX" sz="2500" dirty="0" smtClean="0">
                <a:solidFill>
                  <a:schemeClr val="accent2">
                    <a:lumMod val="60000"/>
                    <a:lumOff val="40000"/>
                  </a:schemeClr>
                </a:solidFill>
                <a:latin typeface="Century" pitchFamily="18" charset="0"/>
              </a:rPr>
              <a:t>cualquier usuario efectivamente no será capaz de apreciar nada dañino en él.</a:t>
            </a:r>
          </a:p>
          <a:p>
            <a:pPr marL="457200" indent="-457200" algn="just">
              <a:buNone/>
            </a:pPr>
            <a:r>
              <a:rPr lang="es-MX" sz="2500" dirty="0" smtClean="0">
                <a:latin typeface="Century" pitchFamily="18" charset="0"/>
              </a:rPr>
              <a:t>	El autor menciona que el código de ofuscamiento es libre, </a:t>
            </a:r>
            <a:r>
              <a:rPr lang="es-MX" sz="2500" dirty="0" smtClean="0">
                <a:solidFill>
                  <a:schemeClr val="accent2">
                    <a:lumMod val="60000"/>
                    <a:lumOff val="40000"/>
                  </a:schemeClr>
                </a:solidFill>
                <a:latin typeface="Century" pitchFamily="18" charset="0"/>
              </a:rPr>
              <a:t>por lo que cualquier usuario con buenas o malas intenciones puede utilizarlo</a:t>
            </a:r>
            <a:r>
              <a:rPr lang="es-MX" sz="2500" dirty="0" smtClean="0">
                <a:latin typeface="Century" pitchFamily="18" charset="0"/>
              </a:rPr>
              <a:t>.</a:t>
            </a:r>
            <a:endParaRPr lang="es-MX" sz="2500" dirty="0">
              <a:latin typeface="Century" pitchFamily="18" charset="0"/>
            </a:endParaRPr>
          </a:p>
        </p:txBody>
      </p:sp>
      <p:pic>
        <p:nvPicPr>
          <p:cNvPr id="6" name="Picture 2"/>
          <p:cNvPicPr>
            <a:picLocks noChangeAspect="1" noChangeArrowheads="1"/>
          </p:cNvPicPr>
          <p:nvPr/>
        </p:nvPicPr>
        <p:blipFill>
          <a:blip r:embed="rId2"/>
          <a:srcRect/>
          <a:stretch>
            <a:fillRect/>
          </a:stretch>
        </p:blipFill>
        <p:spPr bwMode="auto">
          <a:xfrm>
            <a:off x="357158" y="2000240"/>
            <a:ext cx="8381527" cy="192801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214282" y="214290"/>
            <a:ext cx="8229600" cy="4525963"/>
          </a:xfrm>
        </p:spPr>
        <p:txBody>
          <a:bodyPr/>
          <a:lstStyle/>
          <a:p>
            <a:pPr marL="457200" indent="-457200">
              <a:buFont typeface="+mj-lt"/>
              <a:buAutoNum type="arabicPeriod" startAt="3"/>
            </a:pPr>
            <a:r>
              <a:rPr lang="es-MX" sz="2500" dirty="0" smtClean="0">
                <a:latin typeface="Century" pitchFamily="18" charset="0"/>
              </a:rPr>
              <a:t>La inclusión del mismo </a:t>
            </a:r>
            <a:r>
              <a:rPr lang="es-MX" sz="2500" dirty="0" smtClean="0">
                <a:solidFill>
                  <a:srgbClr val="FFC000"/>
                </a:solidFill>
                <a:latin typeface="Century" pitchFamily="18" charset="0"/>
              </a:rPr>
              <a:t>código cifrado </a:t>
            </a:r>
            <a:r>
              <a:rPr lang="es-MX" sz="2500" dirty="0" smtClean="0">
                <a:latin typeface="Century" pitchFamily="18" charset="0"/>
              </a:rPr>
              <a:t>por algún método más o menos complejo que generalmente es creado por el mismo creador del malware o que es hallado libremente en sitios web.</a:t>
            </a:r>
          </a:p>
          <a:p>
            <a:pPr marL="457200" indent="-457200">
              <a:buFont typeface="+mj-lt"/>
              <a:buAutoNum type="arabicPeriod" startAt="3"/>
            </a:pPr>
            <a:endParaRPr lang="es-MX" sz="2500" dirty="0" smtClean="0">
              <a:latin typeface="Century" pitchFamily="18" charset="0"/>
            </a:endParaRPr>
          </a:p>
          <a:p>
            <a:pPr marL="457200" indent="-457200">
              <a:buNone/>
            </a:pPr>
            <a:endParaRPr lang="es-MX" sz="2500" dirty="0" smtClean="0">
              <a:latin typeface="Century" pitchFamily="18" charset="0"/>
            </a:endParaRPr>
          </a:p>
          <a:p>
            <a:pPr marL="457200" indent="-457200">
              <a:buFont typeface="+mj-lt"/>
              <a:buAutoNum type="arabicPeriod" startAt="3"/>
            </a:pPr>
            <a:endParaRPr lang="es-MX" sz="2500" dirty="0" smtClean="0">
              <a:latin typeface="Century" pitchFamily="18" charset="0"/>
            </a:endParaRPr>
          </a:p>
        </p:txBody>
      </p:sp>
      <p:pic>
        <p:nvPicPr>
          <p:cNvPr id="6" name="Picture 2"/>
          <p:cNvPicPr>
            <a:picLocks noChangeAspect="1" noChangeArrowheads="1"/>
          </p:cNvPicPr>
          <p:nvPr/>
        </p:nvPicPr>
        <p:blipFill>
          <a:blip r:embed="rId2"/>
          <a:srcRect/>
          <a:stretch>
            <a:fillRect/>
          </a:stretch>
        </p:blipFill>
        <p:spPr bwMode="auto">
          <a:xfrm>
            <a:off x="2143108" y="1857364"/>
            <a:ext cx="4700976" cy="485375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285720" y="214290"/>
            <a:ext cx="8229600" cy="4525963"/>
          </a:xfrm>
        </p:spPr>
        <p:txBody>
          <a:bodyPr/>
          <a:lstStyle/>
          <a:p>
            <a:pPr algn="ctr">
              <a:buNone/>
            </a:pPr>
            <a:r>
              <a:rPr lang="es-MX" sz="2500" dirty="0" err="1" smtClean="0">
                <a:solidFill>
                  <a:srgbClr val="FFC000"/>
                </a:solidFill>
                <a:latin typeface="Century" pitchFamily="18" charset="0"/>
              </a:rPr>
              <a:t>Toolkits</a:t>
            </a:r>
            <a:r>
              <a:rPr lang="es-MX" sz="2500" dirty="0" smtClean="0">
                <a:solidFill>
                  <a:srgbClr val="FFC000"/>
                </a:solidFill>
                <a:latin typeface="Century" pitchFamily="18" charset="0"/>
              </a:rPr>
              <a:t> de infección como:</a:t>
            </a:r>
          </a:p>
          <a:p>
            <a:pPr algn="ctr">
              <a:buNone/>
            </a:pPr>
            <a:endParaRPr lang="es-MX" sz="2500" dirty="0" smtClean="0">
              <a:solidFill>
                <a:srgbClr val="FFC000"/>
              </a:solidFill>
              <a:latin typeface="Century" pitchFamily="18" charset="0"/>
            </a:endParaRPr>
          </a:p>
          <a:p>
            <a:pPr algn="ctr">
              <a:buNone/>
            </a:pPr>
            <a:r>
              <a:rPr lang="es-MX" sz="2500" dirty="0" err="1" smtClean="0">
                <a:latin typeface="Century" pitchFamily="18" charset="0"/>
              </a:rPr>
              <a:t>MPack</a:t>
            </a:r>
            <a:r>
              <a:rPr lang="es-MX" sz="2500" dirty="0" smtClean="0">
                <a:latin typeface="Century" pitchFamily="18" charset="0"/>
              </a:rPr>
              <a:t>, </a:t>
            </a:r>
            <a:r>
              <a:rPr lang="es-MX" sz="2500" dirty="0" err="1" smtClean="0">
                <a:latin typeface="Century" pitchFamily="18" charset="0"/>
              </a:rPr>
              <a:t>Dream</a:t>
            </a:r>
            <a:r>
              <a:rPr lang="es-MX" sz="2500" dirty="0" smtClean="0">
                <a:latin typeface="Century" pitchFamily="18" charset="0"/>
              </a:rPr>
              <a:t> </a:t>
            </a:r>
            <a:r>
              <a:rPr lang="es-MX" sz="2500" dirty="0" err="1" smtClean="0">
                <a:latin typeface="Century" pitchFamily="18" charset="0"/>
              </a:rPr>
              <a:t>System</a:t>
            </a:r>
            <a:r>
              <a:rPr lang="es-MX" sz="2500" dirty="0" smtClean="0">
                <a:latin typeface="Century" pitchFamily="18" charset="0"/>
              </a:rPr>
              <a:t> (ambos del mismo autor</a:t>
            </a:r>
          </a:p>
          <a:p>
            <a:pPr algn="ctr">
              <a:buNone/>
            </a:pPr>
            <a:r>
              <a:rPr lang="es-MX" sz="2500" dirty="0" err="1" smtClean="0">
                <a:latin typeface="Century" pitchFamily="18" charset="0"/>
              </a:rPr>
              <a:t>sash</a:t>
            </a:r>
            <a:r>
              <a:rPr lang="es-MX" sz="2500" dirty="0" smtClean="0">
                <a:latin typeface="Century" pitchFamily="18" charset="0"/>
              </a:rPr>
              <a:t>), </a:t>
            </a:r>
            <a:r>
              <a:rPr lang="es-MX" sz="2500" dirty="0" err="1" smtClean="0">
                <a:latin typeface="Century" pitchFamily="18" charset="0"/>
              </a:rPr>
              <a:t>Zunker</a:t>
            </a:r>
            <a:r>
              <a:rPr lang="es-MX" sz="2500" dirty="0" smtClean="0">
                <a:latin typeface="Century" pitchFamily="18" charset="0"/>
              </a:rPr>
              <a:t>, DKCS FTP-</a:t>
            </a:r>
            <a:r>
              <a:rPr lang="es-MX" sz="2500" dirty="0" err="1" smtClean="0">
                <a:latin typeface="Century" pitchFamily="18" charset="0"/>
              </a:rPr>
              <a:t>Toolz</a:t>
            </a:r>
            <a:endParaRPr lang="es-MX" sz="2500" dirty="0" smtClean="0">
              <a:latin typeface="Century" pitchFamily="18" charset="0"/>
            </a:endParaRPr>
          </a:p>
          <a:p>
            <a:pPr>
              <a:buNone/>
            </a:pPr>
            <a:endParaRPr lang="es-MX" sz="2500" dirty="0" smtClean="0">
              <a:latin typeface="Century" pitchFamily="18" charset="0"/>
            </a:endParaRPr>
          </a:p>
          <a:p>
            <a:pPr>
              <a:buNone/>
            </a:pPr>
            <a:r>
              <a:rPr lang="es-MX" sz="2500" dirty="0" smtClean="0">
                <a:latin typeface="Century" pitchFamily="18" charset="0"/>
              </a:rPr>
              <a:t>	Si se analiza uno de los kits para realizar estas acciones masivamente se puede encontrar códigos como el siguiente:</a:t>
            </a:r>
          </a:p>
          <a:p>
            <a:pPr>
              <a:buNone/>
            </a:pPr>
            <a:endParaRPr lang="es-MX" sz="2500" dirty="0" smtClean="0">
              <a:latin typeface="Century" pitchFamily="18" charset="0"/>
            </a:endParaRPr>
          </a:p>
          <a:p>
            <a:pPr>
              <a:buNone/>
            </a:pPr>
            <a:endParaRPr lang="es-MX" sz="2500" dirty="0" smtClean="0">
              <a:latin typeface="Century" pitchFamily="18" charset="0"/>
            </a:endParaRPr>
          </a:p>
          <a:p>
            <a:pPr>
              <a:buNone/>
            </a:pPr>
            <a:endParaRPr lang="es-MX" sz="2500" dirty="0" smtClean="0">
              <a:latin typeface="Century" pitchFamily="18" charset="0"/>
            </a:endParaRPr>
          </a:p>
          <a:p>
            <a:pPr>
              <a:buNone/>
            </a:pPr>
            <a:endParaRPr lang="es-MX" sz="2500" dirty="0" smtClean="0">
              <a:latin typeface="Century" pitchFamily="18" charset="0"/>
            </a:endParaRPr>
          </a:p>
          <a:p>
            <a:pPr>
              <a:buNone/>
            </a:pPr>
            <a:r>
              <a:rPr lang="es-MX" sz="2500" dirty="0" smtClean="0">
                <a:latin typeface="Century" pitchFamily="18" charset="0"/>
              </a:rPr>
              <a:t>	Cuyo resultado es la modificación de la página de inicio del sitio como se ve a continuación:</a:t>
            </a:r>
            <a:endParaRPr lang="es-MX" sz="2500" dirty="0">
              <a:latin typeface="Century" pitchFamily="18" charset="0"/>
            </a:endParaRPr>
          </a:p>
        </p:txBody>
      </p:sp>
      <p:pic>
        <p:nvPicPr>
          <p:cNvPr id="6" name="Picture 2"/>
          <p:cNvPicPr>
            <a:picLocks noChangeAspect="1" noChangeArrowheads="1"/>
          </p:cNvPicPr>
          <p:nvPr/>
        </p:nvPicPr>
        <p:blipFill>
          <a:blip r:embed="rId2"/>
          <a:srcRect/>
          <a:stretch>
            <a:fillRect/>
          </a:stretch>
        </p:blipFill>
        <p:spPr bwMode="auto">
          <a:xfrm>
            <a:off x="428596" y="3786190"/>
            <a:ext cx="8282283" cy="17470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p:cNvPicPr>
            <a:picLocks noGrp="1" noChangeAspect="1" noChangeArrowheads="1"/>
          </p:cNvPicPr>
          <p:nvPr>
            <p:ph idx="1"/>
          </p:nvPr>
        </p:nvPicPr>
        <p:blipFill>
          <a:blip r:embed="rId2"/>
          <a:srcRect/>
          <a:stretch>
            <a:fillRect/>
          </a:stretch>
        </p:blipFill>
        <p:spPr bwMode="auto">
          <a:xfrm>
            <a:off x="357158" y="230158"/>
            <a:ext cx="8509088" cy="2127272"/>
          </a:xfrm>
          <a:prstGeom prst="rect">
            <a:avLst/>
          </a:prstGeom>
          <a:noFill/>
          <a:ln w="9525">
            <a:noFill/>
            <a:miter lim="800000"/>
            <a:headEnd/>
            <a:tailEnd/>
          </a:ln>
          <a:effectLst/>
        </p:spPr>
      </p:pic>
      <p:sp>
        <p:nvSpPr>
          <p:cNvPr id="9" name="8 Rectángulo"/>
          <p:cNvSpPr/>
          <p:nvPr/>
        </p:nvSpPr>
        <p:spPr>
          <a:xfrm>
            <a:off x="285720" y="2571744"/>
            <a:ext cx="8572560" cy="1246495"/>
          </a:xfrm>
          <a:prstGeom prst="rect">
            <a:avLst/>
          </a:prstGeom>
        </p:spPr>
        <p:txBody>
          <a:bodyPr wrap="square">
            <a:spAutoFit/>
          </a:bodyPr>
          <a:lstStyle/>
          <a:p>
            <a:pPr algn="just"/>
            <a:r>
              <a:rPr lang="es-MX" sz="2500" dirty="0" smtClean="0">
                <a:latin typeface="Century" pitchFamily="18" charset="0"/>
              </a:rPr>
              <a:t>Esta técnica tiene como ventaja que el atacante debe mantener </a:t>
            </a:r>
            <a:r>
              <a:rPr lang="es-MX" sz="2500" dirty="0" smtClean="0">
                <a:solidFill>
                  <a:srgbClr val="FFC000"/>
                </a:solidFill>
                <a:latin typeface="Century" pitchFamily="18" charset="0"/>
              </a:rPr>
              <a:t>el código dañino actualizado en un solo lugar: el sitio adonde hace referencia la etiqueta </a:t>
            </a:r>
            <a:r>
              <a:rPr lang="es-MX" sz="2500" dirty="0" err="1" smtClean="0">
                <a:solidFill>
                  <a:srgbClr val="FFC000"/>
                </a:solidFill>
                <a:latin typeface="Century" pitchFamily="18" charset="0"/>
              </a:rPr>
              <a:t>iframe</a:t>
            </a:r>
            <a:r>
              <a:rPr lang="es-MX" sz="2500" dirty="0" smtClean="0">
                <a:solidFill>
                  <a:srgbClr val="FFC000"/>
                </a:solidFill>
                <a:latin typeface="Century" pitchFamily="18" charset="0"/>
              </a:rPr>
              <a:t>.</a:t>
            </a:r>
            <a:endParaRPr lang="es-MX" sz="2500" dirty="0">
              <a:solidFill>
                <a:srgbClr val="FFC000"/>
              </a:solidFill>
              <a:latin typeface="Century"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20" y="142852"/>
            <a:ext cx="8229600" cy="4525963"/>
          </a:xfrm>
        </p:spPr>
        <p:txBody>
          <a:bodyPr/>
          <a:lstStyle/>
          <a:p>
            <a:pPr algn="just">
              <a:buNone/>
            </a:pPr>
            <a:r>
              <a:rPr lang="es-MX" sz="2500" dirty="0" smtClean="0">
                <a:latin typeface="Century" pitchFamily="18" charset="0"/>
              </a:rPr>
              <a:t>	Una vez agregado el código dañino a la página objeto de la modificación, </a:t>
            </a:r>
            <a:r>
              <a:rPr lang="es-MX" sz="2500" dirty="0" smtClean="0">
                <a:solidFill>
                  <a:srgbClr val="FFC000"/>
                </a:solidFill>
                <a:latin typeface="Century" pitchFamily="18" charset="0"/>
              </a:rPr>
              <a:t>los delincuentes sólo deben esperar que un usuario con su sistema desactualizado ingrese al sitio web y se infecte</a:t>
            </a:r>
            <a:endParaRPr lang="es-MX" sz="2500" dirty="0" smtClean="0">
              <a:latin typeface="Century" pitchFamily="18" charset="0"/>
            </a:endParaRPr>
          </a:p>
          <a:p>
            <a:pPr algn="just">
              <a:buNone/>
            </a:pPr>
            <a:endParaRPr lang="es-MX" sz="2500" dirty="0" smtClean="0">
              <a:latin typeface="Century" pitchFamily="18" charset="0"/>
            </a:endParaRPr>
          </a:p>
          <a:p>
            <a:pPr algn="just">
              <a:buNone/>
            </a:pPr>
            <a:r>
              <a:rPr lang="es-MX" sz="2500" dirty="0" smtClean="0">
                <a:latin typeface="Century" pitchFamily="18" charset="0"/>
              </a:rPr>
              <a:t>	</a:t>
            </a:r>
            <a:r>
              <a:rPr lang="es-MX" sz="2500" dirty="0" err="1" smtClean="0">
                <a:latin typeface="Century" pitchFamily="18" charset="0"/>
              </a:rPr>
              <a:t>MPack</a:t>
            </a:r>
            <a:r>
              <a:rPr lang="es-MX" sz="2500" dirty="0" smtClean="0">
                <a:latin typeface="Century" pitchFamily="18" charset="0"/>
              </a:rPr>
              <a:t>, por ejemplo utiliza esta técnica pero con la diferencia fundamental de que este kit </a:t>
            </a:r>
            <a:r>
              <a:rPr lang="es-MX" sz="2500" dirty="0" smtClean="0">
                <a:solidFill>
                  <a:srgbClr val="FFC000"/>
                </a:solidFill>
                <a:latin typeface="Century" pitchFamily="18" charset="0"/>
              </a:rPr>
              <a:t>recopila decenas de vulnerabilidades y es capaz de determinar cuales pueden funcionar en el sistema del usuario para lograr instalar el malware en el equipo.</a:t>
            </a:r>
            <a:endParaRPr lang="es-MX" sz="2500" dirty="0">
              <a:solidFill>
                <a:srgbClr val="FFC000"/>
              </a:solidFill>
              <a:latin typeface="Century"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just"/>
            <a:r>
              <a:rPr lang="es-MX" sz="3500" dirty="0" smtClean="0">
                <a:solidFill>
                  <a:schemeClr val="accent2">
                    <a:lumMod val="60000"/>
                    <a:lumOff val="40000"/>
                  </a:schemeClr>
                </a:solidFill>
                <a:latin typeface="Century" pitchFamily="18" charset="0"/>
              </a:rPr>
              <a:t/>
            </a:r>
            <a:br>
              <a:rPr lang="es-MX" sz="3500" dirty="0" smtClean="0">
                <a:solidFill>
                  <a:schemeClr val="accent2">
                    <a:lumMod val="60000"/>
                    <a:lumOff val="40000"/>
                  </a:schemeClr>
                </a:solidFill>
                <a:latin typeface="Century" pitchFamily="18" charset="0"/>
              </a:rPr>
            </a:br>
            <a:r>
              <a:rPr lang="es-MX" sz="3500" dirty="0" smtClean="0">
                <a:solidFill>
                  <a:schemeClr val="accent2">
                    <a:lumMod val="60000"/>
                    <a:lumOff val="40000"/>
                  </a:schemeClr>
                </a:solidFill>
                <a:latin typeface="Century" pitchFamily="18" charset="0"/>
              </a:rPr>
              <a:t/>
            </a:r>
            <a:br>
              <a:rPr lang="es-MX" sz="3500" dirty="0" smtClean="0">
                <a:solidFill>
                  <a:schemeClr val="accent2">
                    <a:lumMod val="60000"/>
                    <a:lumOff val="40000"/>
                  </a:schemeClr>
                </a:solidFill>
                <a:latin typeface="Century" pitchFamily="18" charset="0"/>
              </a:rPr>
            </a:br>
            <a:r>
              <a:rPr lang="es-MX" sz="3500" dirty="0" smtClean="0">
                <a:solidFill>
                  <a:schemeClr val="accent2">
                    <a:lumMod val="60000"/>
                    <a:lumOff val="40000"/>
                  </a:schemeClr>
                </a:solidFill>
                <a:latin typeface="Century" pitchFamily="18" charset="0"/>
              </a:rPr>
              <a:t/>
            </a:r>
            <a:br>
              <a:rPr lang="es-MX" sz="3500" dirty="0" smtClean="0">
                <a:solidFill>
                  <a:schemeClr val="accent2">
                    <a:lumMod val="60000"/>
                    <a:lumOff val="40000"/>
                  </a:schemeClr>
                </a:solidFill>
                <a:latin typeface="Century" pitchFamily="18" charset="0"/>
              </a:rPr>
            </a:br>
            <a:r>
              <a:rPr lang="es-MX" sz="3500" dirty="0" smtClean="0">
                <a:solidFill>
                  <a:schemeClr val="accent2">
                    <a:lumMod val="60000"/>
                    <a:lumOff val="40000"/>
                  </a:schemeClr>
                </a:solidFill>
                <a:latin typeface="Century" pitchFamily="18" charset="0"/>
              </a:rPr>
              <a:t/>
            </a:r>
            <a:br>
              <a:rPr lang="es-MX" sz="3500" dirty="0" smtClean="0">
                <a:solidFill>
                  <a:schemeClr val="accent2">
                    <a:lumMod val="60000"/>
                    <a:lumOff val="40000"/>
                  </a:schemeClr>
                </a:solidFill>
                <a:latin typeface="Century" pitchFamily="18" charset="0"/>
              </a:rPr>
            </a:br>
            <a:r>
              <a:rPr lang="es-MX" sz="3500" dirty="0" smtClean="0">
                <a:solidFill>
                  <a:schemeClr val="accent2">
                    <a:lumMod val="60000"/>
                    <a:lumOff val="40000"/>
                  </a:schemeClr>
                </a:solidFill>
                <a:latin typeface="Century" pitchFamily="18" charset="0"/>
              </a:rPr>
              <a:t/>
            </a:r>
            <a:br>
              <a:rPr lang="es-MX" sz="3500" dirty="0" smtClean="0">
                <a:solidFill>
                  <a:schemeClr val="accent2">
                    <a:lumMod val="60000"/>
                    <a:lumOff val="40000"/>
                  </a:schemeClr>
                </a:solidFill>
                <a:latin typeface="Century" pitchFamily="18" charset="0"/>
              </a:rPr>
            </a:br>
            <a:r>
              <a:rPr lang="es-MX" sz="3500" dirty="0" smtClean="0">
                <a:solidFill>
                  <a:schemeClr val="accent2">
                    <a:lumMod val="60000"/>
                    <a:lumOff val="40000"/>
                  </a:schemeClr>
                </a:solidFill>
                <a:latin typeface="Century" pitchFamily="18" charset="0"/>
              </a:rPr>
              <a:t/>
            </a:r>
            <a:br>
              <a:rPr lang="es-MX" sz="3500" dirty="0" smtClean="0">
                <a:solidFill>
                  <a:schemeClr val="accent2">
                    <a:lumMod val="60000"/>
                    <a:lumOff val="40000"/>
                  </a:schemeClr>
                </a:solidFill>
                <a:latin typeface="Century" pitchFamily="18" charset="0"/>
              </a:rPr>
            </a:br>
            <a:r>
              <a:rPr lang="es-MX" sz="3500" dirty="0" smtClean="0">
                <a:solidFill>
                  <a:schemeClr val="accent2">
                    <a:lumMod val="60000"/>
                    <a:lumOff val="40000"/>
                  </a:schemeClr>
                </a:solidFill>
                <a:latin typeface="Century" pitchFamily="18" charset="0"/>
              </a:rPr>
              <a:t/>
            </a:r>
            <a:br>
              <a:rPr lang="es-MX" sz="3500" dirty="0" smtClean="0">
                <a:solidFill>
                  <a:schemeClr val="accent2">
                    <a:lumMod val="60000"/>
                    <a:lumOff val="40000"/>
                  </a:schemeClr>
                </a:solidFill>
                <a:latin typeface="Century" pitchFamily="18" charset="0"/>
              </a:rPr>
            </a:br>
            <a:r>
              <a:rPr lang="es-MX" sz="3500" dirty="0" smtClean="0">
                <a:solidFill>
                  <a:schemeClr val="accent2">
                    <a:lumMod val="60000"/>
                    <a:lumOff val="40000"/>
                  </a:schemeClr>
                </a:solidFill>
                <a:latin typeface="Century" pitchFamily="18" charset="0"/>
              </a:rPr>
              <a:t/>
            </a:r>
            <a:br>
              <a:rPr lang="es-MX" sz="3500" dirty="0" smtClean="0">
                <a:solidFill>
                  <a:schemeClr val="accent2">
                    <a:lumMod val="60000"/>
                    <a:lumOff val="40000"/>
                  </a:schemeClr>
                </a:solidFill>
                <a:latin typeface="Century" pitchFamily="18" charset="0"/>
              </a:rPr>
            </a:br>
            <a:r>
              <a:rPr lang="es-MX" sz="3500" dirty="0" smtClean="0">
                <a:solidFill>
                  <a:schemeClr val="accent2">
                    <a:lumMod val="60000"/>
                    <a:lumOff val="40000"/>
                  </a:schemeClr>
                </a:solidFill>
                <a:latin typeface="Century" pitchFamily="18" charset="0"/>
              </a:rPr>
              <a:t/>
            </a:r>
            <a:br>
              <a:rPr lang="es-MX" sz="3500" dirty="0" smtClean="0">
                <a:solidFill>
                  <a:schemeClr val="accent2">
                    <a:lumMod val="60000"/>
                    <a:lumOff val="40000"/>
                  </a:schemeClr>
                </a:solidFill>
                <a:latin typeface="Century" pitchFamily="18" charset="0"/>
              </a:rPr>
            </a:br>
            <a:r>
              <a:rPr lang="es-MX" sz="3500" dirty="0" smtClean="0">
                <a:solidFill>
                  <a:schemeClr val="accent2">
                    <a:lumMod val="60000"/>
                    <a:lumOff val="40000"/>
                  </a:schemeClr>
                </a:solidFill>
                <a:latin typeface="Century" pitchFamily="18" charset="0"/>
              </a:rPr>
              <a:t/>
            </a:r>
            <a:br>
              <a:rPr lang="es-MX" sz="3500" dirty="0" smtClean="0">
                <a:solidFill>
                  <a:schemeClr val="accent2">
                    <a:lumMod val="60000"/>
                    <a:lumOff val="40000"/>
                  </a:schemeClr>
                </a:solidFill>
                <a:latin typeface="Century" pitchFamily="18" charset="0"/>
              </a:rPr>
            </a:br>
            <a:r>
              <a:rPr lang="es-MX" sz="3500" dirty="0" smtClean="0">
                <a:solidFill>
                  <a:schemeClr val="accent2">
                    <a:lumMod val="60000"/>
                    <a:lumOff val="40000"/>
                  </a:schemeClr>
                </a:solidFill>
                <a:latin typeface="Century" pitchFamily="18" charset="0"/>
              </a:rPr>
              <a:t/>
            </a:r>
            <a:br>
              <a:rPr lang="es-MX" sz="3500" dirty="0" smtClean="0">
                <a:solidFill>
                  <a:schemeClr val="accent2">
                    <a:lumMod val="60000"/>
                    <a:lumOff val="40000"/>
                  </a:schemeClr>
                </a:solidFill>
                <a:latin typeface="Century" pitchFamily="18" charset="0"/>
              </a:rPr>
            </a:br>
            <a:r>
              <a:rPr lang="es-MX" sz="3500" dirty="0" smtClean="0">
                <a:solidFill>
                  <a:schemeClr val="accent2">
                    <a:lumMod val="60000"/>
                    <a:lumOff val="40000"/>
                  </a:schemeClr>
                </a:solidFill>
                <a:latin typeface="Century" pitchFamily="18" charset="0"/>
              </a:rPr>
              <a:t>CRASHING: </a:t>
            </a:r>
            <a:r>
              <a:rPr lang="es-MX" sz="3500" dirty="0" smtClean="0">
                <a:solidFill>
                  <a:schemeClr val="tx1"/>
                </a:solidFill>
                <a:latin typeface="Century" pitchFamily="18" charset="0"/>
              </a:rPr>
              <a:t>Consiste en adulterar programas, páginas web o cualquier software originalmente inofensivos mediante el agregar códigos dañinos los cuales buscan perjudicar alguna parte del sistema (borrar datos) o todo el sistema.</a:t>
            </a:r>
            <a:br>
              <a:rPr lang="es-MX" sz="3500" dirty="0" smtClean="0">
                <a:solidFill>
                  <a:schemeClr val="tx1"/>
                </a:solidFill>
                <a:latin typeface="Century" pitchFamily="18" charset="0"/>
              </a:rPr>
            </a:br>
            <a:r>
              <a:rPr lang="es-MX" sz="3500" dirty="0" smtClean="0">
                <a:solidFill>
                  <a:schemeClr val="tx1"/>
                </a:solidFill>
                <a:latin typeface="Century" pitchFamily="18" charset="0"/>
              </a:rPr>
              <a:t/>
            </a:r>
            <a:br>
              <a:rPr lang="es-MX" sz="3500" dirty="0" smtClean="0">
                <a:solidFill>
                  <a:schemeClr val="tx1"/>
                </a:solidFill>
                <a:latin typeface="Century" pitchFamily="18" charset="0"/>
              </a:rPr>
            </a:br>
            <a:endParaRPr lang="es-MX" sz="3500" dirty="0">
              <a:solidFill>
                <a:schemeClr val="tx1"/>
              </a:solidFill>
              <a:latin typeface="Century"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285728"/>
            <a:ext cx="8786874" cy="4525963"/>
          </a:xfrm>
        </p:spPr>
        <p:txBody>
          <a:bodyPr/>
          <a:lstStyle/>
          <a:p>
            <a:pPr marL="514350" indent="-514350" algn="ctr">
              <a:buFont typeface="+mj-lt"/>
              <a:buAutoNum type="arabicPeriod" startAt="3"/>
            </a:pPr>
            <a:r>
              <a:rPr lang="es-MX" sz="2800" dirty="0" smtClean="0">
                <a:solidFill>
                  <a:schemeClr val="accent2">
                    <a:lumMod val="60000"/>
                    <a:lumOff val="40000"/>
                  </a:schemeClr>
                </a:solidFill>
                <a:latin typeface="Century" pitchFamily="18" charset="0"/>
              </a:rPr>
              <a:t>EJECUCIÓN</a:t>
            </a:r>
          </a:p>
          <a:p>
            <a:pPr algn="just"/>
            <a:r>
              <a:rPr lang="es-MX" sz="2500" dirty="0" smtClean="0">
                <a:latin typeface="Century" pitchFamily="18" charset="0"/>
              </a:rPr>
              <a:t>El atacante ingresa a un sitio web (o </a:t>
            </a:r>
            <a:r>
              <a:rPr lang="es-MX" sz="2500" dirty="0" err="1" smtClean="0">
                <a:latin typeface="Century" pitchFamily="18" charset="0"/>
              </a:rPr>
              <a:t>hosting</a:t>
            </a:r>
            <a:r>
              <a:rPr lang="es-MX" sz="2500" dirty="0" smtClean="0">
                <a:latin typeface="Century" pitchFamily="18" charset="0"/>
              </a:rPr>
              <a:t>) como ya se ha descrito y lo </a:t>
            </a:r>
            <a:r>
              <a:rPr lang="es-MX" sz="2500" dirty="0" smtClean="0">
                <a:solidFill>
                  <a:srgbClr val="FFC000"/>
                </a:solidFill>
                <a:latin typeface="Century" pitchFamily="18" charset="0"/>
              </a:rPr>
              <a:t>modifica agregando el código necesario.</a:t>
            </a:r>
          </a:p>
          <a:p>
            <a:pPr algn="just"/>
            <a:r>
              <a:rPr lang="es-MX" sz="2500" dirty="0" smtClean="0">
                <a:latin typeface="Century" pitchFamily="18" charset="0"/>
              </a:rPr>
              <a:t>El </a:t>
            </a:r>
            <a:r>
              <a:rPr lang="es-MX" sz="2500" dirty="0" smtClean="0">
                <a:latin typeface="Century" pitchFamily="18" charset="0"/>
              </a:rPr>
              <a:t>usuario navega normalmente por el sitio, a través de las modificaciones realizadas </a:t>
            </a:r>
            <a:r>
              <a:rPr lang="es-MX" sz="2500" dirty="0" smtClean="0">
                <a:solidFill>
                  <a:srgbClr val="FFC000"/>
                </a:solidFill>
                <a:latin typeface="Century" pitchFamily="18" charset="0"/>
              </a:rPr>
              <a:t>se conecta a otro servidor con los códigos dañinos.</a:t>
            </a:r>
          </a:p>
          <a:p>
            <a:pPr algn="just"/>
            <a:r>
              <a:rPr lang="es-MX" sz="2500" dirty="0" smtClean="0">
                <a:latin typeface="Century" pitchFamily="18" charset="0"/>
              </a:rPr>
              <a:t>Desde este servidor </a:t>
            </a:r>
            <a:r>
              <a:rPr lang="es-MX" sz="2500" dirty="0" smtClean="0">
                <a:solidFill>
                  <a:srgbClr val="FFC000"/>
                </a:solidFill>
                <a:latin typeface="Century" pitchFamily="18" charset="0"/>
              </a:rPr>
              <a:t>se prueban distintos </a:t>
            </a:r>
            <a:r>
              <a:rPr lang="es-MX" sz="2500" dirty="0" err="1" smtClean="0">
                <a:solidFill>
                  <a:srgbClr val="FFC000"/>
                </a:solidFill>
                <a:latin typeface="Century" pitchFamily="18" charset="0"/>
              </a:rPr>
              <a:t>exploits</a:t>
            </a:r>
            <a:r>
              <a:rPr lang="es-MX" sz="2500" dirty="0" smtClean="0">
                <a:solidFill>
                  <a:srgbClr val="FFC000"/>
                </a:solidFill>
                <a:latin typeface="Century" pitchFamily="18" charset="0"/>
              </a:rPr>
              <a:t> y vulnerabilidades en el sistema del usuario</a:t>
            </a:r>
            <a:r>
              <a:rPr lang="es-MX" sz="2500" dirty="0" smtClean="0">
                <a:latin typeface="Century" pitchFamily="18" charset="0"/>
              </a:rPr>
              <a:t>. Si se encuentra algún </a:t>
            </a:r>
            <a:r>
              <a:rPr lang="es-MX" sz="2500" dirty="0" smtClean="0">
                <a:solidFill>
                  <a:srgbClr val="FFC000"/>
                </a:solidFill>
                <a:latin typeface="Century" pitchFamily="18" charset="0"/>
              </a:rPr>
              <a:t>agujero se procede a infectar al usuario con malware.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20" y="214290"/>
            <a:ext cx="8229600" cy="4525963"/>
          </a:xfrm>
        </p:spPr>
        <p:txBody>
          <a:bodyPr/>
          <a:lstStyle/>
          <a:p>
            <a:pPr algn="just"/>
            <a:r>
              <a:rPr lang="es-MX" sz="2500" dirty="0" smtClean="0">
                <a:latin typeface="Century" pitchFamily="18" charset="0"/>
              </a:rPr>
              <a:t>El servidor además </a:t>
            </a:r>
            <a:r>
              <a:rPr lang="es-MX" sz="2500" dirty="0" smtClean="0">
                <a:solidFill>
                  <a:srgbClr val="FFC000"/>
                </a:solidFill>
                <a:latin typeface="Century" pitchFamily="18" charset="0"/>
              </a:rPr>
              <a:t>graba estadísticas de infecciones.</a:t>
            </a:r>
          </a:p>
          <a:p>
            <a:pPr algn="just"/>
            <a:r>
              <a:rPr lang="es-MX" sz="2500" dirty="0" smtClean="0">
                <a:latin typeface="Century" pitchFamily="18" charset="0"/>
              </a:rPr>
              <a:t>El atacante ingresa a las estadísticas para realizar el seguimiento de su trabajo</a:t>
            </a:r>
            <a:r>
              <a:rPr lang="es-MX" dirty="0" smtClean="0"/>
              <a:t>.</a:t>
            </a:r>
          </a:p>
          <a:p>
            <a:pPr algn="just"/>
            <a:endParaRPr lang="es-MX" dirty="0" smtClean="0"/>
          </a:p>
          <a:p>
            <a:pPr algn="ctr">
              <a:buNone/>
            </a:pPr>
            <a:r>
              <a:rPr lang="es-MX" sz="2800" dirty="0" smtClean="0">
                <a:solidFill>
                  <a:schemeClr val="accent2">
                    <a:lumMod val="60000"/>
                    <a:lumOff val="40000"/>
                  </a:schemeClr>
                </a:solidFill>
                <a:latin typeface="Century" pitchFamily="18" charset="0"/>
              </a:rPr>
              <a:t>Generalmente se busca, ya no obtener datos sino destruirlos (Causar algún daño en el sistema</a:t>
            </a:r>
            <a:r>
              <a:rPr lang="es-MX" sz="2800" dirty="0" smtClean="0">
                <a:solidFill>
                  <a:schemeClr val="accent2">
                    <a:lumMod val="60000"/>
                    <a:lumOff val="40000"/>
                  </a:schemeClr>
                </a:solidFill>
                <a:latin typeface="Century" pitchFamily="18" charset="0"/>
              </a:rPr>
              <a:t>)</a:t>
            </a:r>
            <a:endParaRPr lang="es-MX" sz="2800" dirty="0">
              <a:solidFill>
                <a:schemeClr val="accent2">
                  <a:lumMod val="60000"/>
                  <a:lumOff val="40000"/>
                </a:schemeClr>
              </a:solidFill>
              <a:latin typeface="Century"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20" y="285728"/>
            <a:ext cx="8229600" cy="4525963"/>
          </a:xfrm>
        </p:spPr>
        <p:txBody>
          <a:bodyPr/>
          <a:lstStyle/>
          <a:p>
            <a:pPr marL="457200" indent="-457200" algn="just">
              <a:buFont typeface="+mj-lt"/>
              <a:buAutoNum type="arabicPeriod"/>
            </a:pPr>
            <a:endParaRPr lang="es-MX" sz="2500" dirty="0" smtClean="0">
              <a:solidFill>
                <a:srgbClr val="FFC000"/>
              </a:solidFill>
              <a:latin typeface="Century" pitchFamily="18" charset="0"/>
            </a:endParaRPr>
          </a:p>
          <a:p>
            <a:pPr marL="457200" indent="-457200" algn="ctr">
              <a:buNone/>
            </a:pPr>
            <a:r>
              <a:rPr lang="es-MX" sz="2500" dirty="0" smtClean="0">
                <a:solidFill>
                  <a:schemeClr val="accent2">
                    <a:lumMod val="60000"/>
                    <a:lumOff val="40000"/>
                  </a:schemeClr>
                </a:solidFill>
                <a:latin typeface="Century" pitchFamily="18" charset="0"/>
              </a:rPr>
              <a:t>PREVENCIÓN</a:t>
            </a:r>
            <a:endParaRPr lang="es-MX" sz="2500" dirty="0" smtClean="0">
              <a:solidFill>
                <a:schemeClr val="accent2">
                  <a:lumMod val="60000"/>
                  <a:lumOff val="40000"/>
                </a:schemeClr>
              </a:solidFill>
              <a:latin typeface="Century" pitchFamily="18" charset="0"/>
            </a:endParaRPr>
          </a:p>
          <a:p>
            <a:pPr marL="457200" indent="-457200" algn="just">
              <a:buFont typeface="+mj-lt"/>
              <a:buAutoNum type="arabicPeriod"/>
            </a:pPr>
            <a:endParaRPr lang="es-MX" sz="2500" dirty="0" smtClean="0">
              <a:solidFill>
                <a:srgbClr val="FFC000"/>
              </a:solidFill>
              <a:latin typeface="Century" pitchFamily="18" charset="0"/>
            </a:endParaRPr>
          </a:p>
          <a:p>
            <a:pPr marL="457200" indent="-457200" algn="just">
              <a:buFont typeface="+mj-lt"/>
              <a:buAutoNum type="arabicPeriod"/>
            </a:pPr>
            <a:r>
              <a:rPr lang="es-MX" sz="2500" dirty="0" smtClean="0">
                <a:latin typeface="Century" pitchFamily="18" charset="0"/>
              </a:rPr>
              <a:t>El </a:t>
            </a:r>
            <a:r>
              <a:rPr lang="es-MX" sz="2500" dirty="0" smtClean="0">
                <a:latin typeface="Century" pitchFamily="18" charset="0"/>
              </a:rPr>
              <a:t>usuario debe </a:t>
            </a:r>
            <a:r>
              <a:rPr lang="es-MX" sz="2500" dirty="0" smtClean="0">
                <a:solidFill>
                  <a:srgbClr val="FFC000"/>
                </a:solidFill>
                <a:latin typeface="Century" pitchFamily="18" charset="0"/>
              </a:rPr>
              <a:t>mantener actualizado su sistema </a:t>
            </a:r>
            <a:r>
              <a:rPr lang="es-MX" sz="2500" dirty="0" smtClean="0">
                <a:latin typeface="Century" pitchFamily="18" charset="0"/>
              </a:rPr>
              <a:t>operativo y las aplicaciones que normalmente utiliza.</a:t>
            </a:r>
          </a:p>
          <a:p>
            <a:pPr algn="just">
              <a:buNone/>
            </a:pPr>
            <a:r>
              <a:rPr lang="es-MX" sz="2500" dirty="0" smtClean="0">
                <a:latin typeface="Century" pitchFamily="18" charset="0"/>
              </a:rPr>
              <a:t>2. El usuario debe utilizar un </a:t>
            </a:r>
            <a:r>
              <a:rPr lang="es-MX" sz="2500" dirty="0" smtClean="0">
                <a:solidFill>
                  <a:srgbClr val="FFC000"/>
                </a:solidFill>
                <a:latin typeface="Century" pitchFamily="18" charset="0"/>
              </a:rPr>
              <a:t>antivirus actualizado</a:t>
            </a:r>
            <a:r>
              <a:rPr lang="es-MX" sz="2500" dirty="0" smtClean="0">
                <a:latin typeface="Century" pitchFamily="18" charset="0"/>
              </a:rPr>
              <a:t> y con capacidad de detección proactiva, así como también </a:t>
            </a:r>
            <a:r>
              <a:rPr lang="es-MX" sz="2500" dirty="0" smtClean="0">
                <a:latin typeface="Century" pitchFamily="18" charset="0"/>
              </a:rPr>
              <a:t>un </a:t>
            </a:r>
            <a:r>
              <a:rPr lang="es-MX" sz="2500" dirty="0" smtClean="0">
                <a:solidFill>
                  <a:srgbClr val="FFC000"/>
                </a:solidFill>
                <a:latin typeface="Century" pitchFamily="18" charset="0"/>
              </a:rPr>
              <a:t>firewall</a:t>
            </a:r>
            <a:r>
              <a:rPr lang="es-MX" sz="2500" dirty="0" smtClean="0">
                <a:latin typeface="Century" pitchFamily="18" charset="0"/>
              </a:rPr>
              <a:t>.</a:t>
            </a:r>
          </a:p>
          <a:p>
            <a:pPr algn="just">
              <a:buNone/>
            </a:pPr>
            <a:r>
              <a:rPr lang="es-MX" sz="2500" dirty="0" smtClean="0">
                <a:latin typeface="Century" pitchFamily="18" charset="0"/>
              </a:rPr>
              <a:t>3. La </a:t>
            </a:r>
            <a:r>
              <a:rPr lang="es-MX" sz="2500" dirty="0" smtClean="0">
                <a:solidFill>
                  <a:srgbClr val="FFC000"/>
                </a:solidFill>
                <a:latin typeface="Century" pitchFamily="18" charset="0"/>
              </a:rPr>
              <a:t>educación en seguridad </a:t>
            </a:r>
            <a:r>
              <a:rPr lang="es-MX" sz="2500" dirty="0" smtClean="0">
                <a:latin typeface="Century" pitchFamily="18" charset="0"/>
              </a:rPr>
              <a:t>y </a:t>
            </a:r>
            <a:r>
              <a:rPr lang="es-MX" sz="2500" dirty="0" smtClean="0">
                <a:latin typeface="Century" pitchFamily="18" charset="0"/>
              </a:rPr>
              <a:t>conocer este tipo de ataques son fundamentales ya que como se pudo ver los mismos </a:t>
            </a:r>
            <a:r>
              <a:rPr lang="es-MX" sz="2500" dirty="0" smtClean="0">
                <a:solidFill>
                  <a:srgbClr val="FFC000"/>
                </a:solidFill>
                <a:latin typeface="Century" pitchFamily="18" charset="0"/>
              </a:rPr>
              <a:t>no se basan en acciones del usuario </a:t>
            </a:r>
            <a:r>
              <a:rPr lang="es-MX" sz="2500" dirty="0" smtClean="0">
                <a:latin typeface="Century" pitchFamily="18" charset="0"/>
              </a:rPr>
              <a:t>(como un clic) sino en el conocimiento del sistema, sus </a:t>
            </a:r>
            <a:r>
              <a:rPr lang="es-MX" sz="2500" dirty="0" smtClean="0">
                <a:solidFill>
                  <a:srgbClr val="FFC000"/>
                </a:solidFill>
                <a:latin typeface="Century" pitchFamily="18" charset="0"/>
              </a:rPr>
              <a:t>fortalezas y sus debilidades.</a:t>
            </a:r>
            <a:endParaRPr lang="es-MX" sz="2500" dirty="0">
              <a:solidFill>
                <a:srgbClr val="FFC000"/>
              </a:solidFill>
              <a:latin typeface="Century"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20" y="214290"/>
            <a:ext cx="8229600" cy="4525963"/>
          </a:xfrm>
        </p:spPr>
        <p:txBody>
          <a:bodyPr/>
          <a:lstStyle/>
          <a:p>
            <a:pPr algn="ctr">
              <a:buNone/>
            </a:pPr>
            <a:r>
              <a:rPr lang="es-MX" sz="2500" dirty="0" smtClean="0">
                <a:solidFill>
                  <a:schemeClr val="accent2">
                    <a:lumMod val="60000"/>
                    <a:lumOff val="40000"/>
                  </a:schemeClr>
                </a:solidFill>
                <a:latin typeface="Century" pitchFamily="18" charset="0"/>
              </a:rPr>
              <a:t>CONCLUSIONES</a:t>
            </a:r>
          </a:p>
          <a:p>
            <a:pPr algn="just">
              <a:buNone/>
            </a:pPr>
            <a:r>
              <a:rPr lang="es-MX" sz="2500" dirty="0" smtClean="0">
                <a:latin typeface="Century" pitchFamily="18" charset="0"/>
              </a:rPr>
              <a:t>	Como es fácil apreciar, las alternativas a esta forma de trabajo son variadas pero todas apuntan al </a:t>
            </a:r>
            <a:r>
              <a:rPr lang="es-MX" sz="2500" dirty="0" smtClean="0">
                <a:solidFill>
                  <a:srgbClr val="FFC000"/>
                </a:solidFill>
                <a:latin typeface="Century" pitchFamily="18" charset="0"/>
              </a:rPr>
              <a:t>mismo objetivo</a:t>
            </a:r>
            <a:r>
              <a:rPr lang="es-MX" sz="2500" dirty="0" smtClean="0">
                <a:latin typeface="Century" pitchFamily="18" charset="0"/>
              </a:rPr>
              <a:t>: </a:t>
            </a:r>
            <a:r>
              <a:rPr lang="es-MX" sz="2500" dirty="0" smtClean="0">
                <a:solidFill>
                  <a:srgbClr val="FFC000"/>
                </a:solidFill>
                <a:latin typeface="Century" pitchFamily="18" charset="0"/>
              </a:rPr>
              <a:t>infectar al usuario con algún malware</a:t>
            </a:r>
            <a:r>
              <a:rPr lang="es-MX" sz="2500" dirty="0" smtClean="0">
                <a:latin typeface="Century" pitchFamily="18" charset="0"/>
              </a:rPr>
              <a:t>. Este último es el encargado de robar datos (</a:t>
            </a:r>
            <a:r>
              <a:rPr lang="es-MX" sz="2500" dirty="0" smtClean="0">
                <a:solidFill>
                  <a:srgbClr val="FFC000"/>
                </a:solidFill>
                <a:latin typeface="Century" pitchFamily="18" charset="0"/>
              </a:rPr>
              <a:t>DESTRUIRLOS</a:t>
            </a:r>
            <a:r>
              <a:rPr lang="es-MX" sz="2500" dirty="0" smtClean="0">
                <a:latin typeface="Century" pitchFamily="18" charset="0"/>
              </a:rPr>
              <a:t>) para que posteriormente el atacante pueda realizar estafas.</a:t>
            </a:r>
          </a:p>
          <a:p>
            <a:pPr algn="just">
              <a:buNone/>
            </a:pPr>
            <a:endParaRPr lang="es-MX" sz="2500" dirty="0" smtClean="0">
              <a:solidFill>
                <a:schemeClr val="accent2">
                  <a:lumMod val="60000"/>
                  <a:lumOff val="40000"/>
                </a:schemeClr>
              </a:solidFill>
              <a:latin typeface="Century" pitchFamily="18" charset="0"/>
            </a:endParaRPr>
          </a:p>
          <a:p>
            <a:pPr algn="ctr">
              <a:buNone/>
            </a:pPr>
            <a:r>
              <a:rPr lang="es-MX" sz="2800" dirty="0" smtClean="0">
                <a:latin typeface="Century" pitchFamily="18" charset="0"/>
              </a:rPr>
              <a:t>Así también, los usuarios somos responsables ante nuestros sistemas por lo </a:t>
            </a:r>
            <a:r>
              <a:rPr lang="es-MX" sz="2800" dirty="0" smtClean="0">
                <a:solidFill>
                  <a:srgbClr val="FFC000"/>
                </a:solidFill>
                <a:latin typeface="Century" pitchFamily="18" charset="0"/>
              </a:rPr>
              <a:t>que educarse, actualizarse y</a:t>
            </a:r>
          </a:p>
          <a:p>
            <a:pPr algn="ctr">
              <a:buNone/>
            </a:pPr>
            <a:r>
              <a:rPr lang="es-MX" sz="2800" dirty="0" smtClean="0">
                <a:solidFill>
                  <a:srgbClr val="FFC000"/>
                </a:solidFill>
                <a:latin typeface="Century" pitchFamily="18" charset="0"/>
              </a:rPr>
              <a:t>protegerse </a:t>
            </a:r>
            <a:r>
              <a:rPr lang="es-MX" sz="2800" dirty="0" smtClean="0">
                <a:latin typeface="Century" pitchFamily="18" charset="0"/>
              </a:rPr>
              <a:t>pasan a ser tres ejes fundamentales para navegar seguros</a:t>
            </a:r>
            <a:r>
              <a:rPr lang="es-MX" sz="2800" dirty="0" smtClean="0">
                <a:solidFill>
                  <a:srgbClr val="FFC000"/>
                </a:solidFill>
                <a:latin typeface="Century" pitchFamily="18" charset="0"/>
              </a:rPr>
              <a:t>.</a:t>
            </a:r>
            <a:endParaRPr lang="es-MX" sz="2800" dirty="0">
              <a:solidFill>
                <a:srgbClr val="FFC000"/>
              </a:solidFill>
              <a:latin typeface="Century"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7158" y="214290"/>
            <a:ext cx="8229600" cy="4525963"/>
          </a:xfrm>
        </p:spPr>
        <p:txBody>
          <a:bodyPr/>
          <a:lstStyle/>
          <a:p>
            <a:pPr algn="just"/>
            <a:r>
              <a:rPr lang="es-MX" sz="2800" dirty="0" smtClean="0">
                <a:latin typeface="Century" pitchFamily="18" charset="0"/>
              </a:rPr>
              <a:t>Se suele pensar que si al navegar y/o descargar correo no se hace clic en archivos y/o enlaces desconocidos, uno no será infectado.</a:t>
            </a:r>
          </a:p>
          <a:p>
            <a:pPr algn="just">
              <a:buNone/>
            </a:pPr>
            <a:r>
              <a:rPr lang="es-MX" sz="2800" dirty="0" smtClean="0">
                <a:latin typeface="Century" pitchFamily="18" charset="0"/>
              </a:rPr>
              <a:t>    </a:t>
            </a:r>
          </a:p>
          <a:p>
            <a:pPr algn="ctr">
              <a:buNone/>
            </a:pPr>
            <a:r>
              <a:rPr lang="es-MX" sz="2800" dirty="0" smtClean="0">
                <a:solidFill>
                  <a:schemeClr val="accent2">
                    <a:lumMod val="60000"/>
                    <a:lumOff val="40000"/>
                  </a:schemeClr>
                </a:solidFill>
                <a:latin typeface="Century" pitchFamily="18" charset="0"/>
              </a:rPr>
              <a:t>Lamentablemente, el solo hecho de ingresar a un sitio web ya es suficiente para terminar infectados.</a:t>
            </a:r>
            <a:endParaRPr lang="es-MX" sz="2800" dirty="0">
              <a:solidFill>
                <a:schemeClr val="accent2">
                  <a:lumMod val="60000"/>
                  <a:lumOff val="40000"/>
                </a:schemeClr>
              </a:solidFill>
              <a:latin typeface="Century"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285728"/>
            <a:ext cx="8229600" cy="4525963"/>
          </a:xfrm>
        </p:spPr>
        <p:txBody>
          <a:bodyPr/>
          <a:lstStyle/>
          <a:p>
            <a:pPr algn="just"/>
            <a:endParaRPr lang="es-MX" sz="2800" dirty="0" smtClean="0">
              <a:latin typeface="Century" pitchFamily="18" charset="0"/>
            </a:endParaRPr>
          </a:p>
          <a:p>
            <a:pPr algn="ctr">
              <a:buNone/>
            </a:pPr>
            <a:r>
              <a:rPr lang="es-MX" sz="2800" dirty="0" smtClean="0">
                <a:latin typeface="Century" pitchFamily="18" charset="0"/>
              </a:rPr>
              <a:t>FRASES FALSAS</a:t>
            </a:r>
          </a:p>
          <a:p>
            <a:pPr algn="just"/>
            <a:r>
              <a:rPr lang="es-MX" sz="2800" dirty="0" smtClean="0">
                <a:solidFill>
                  <a:schemeClr val="accent2">
                    <a:lumMod val="60000"/>
                    <a:lumOff val="40000"/>
                  </a:schemeClr>
                </a:solidFill>
                <a:latin typeface="Century" pitchFamily="18" charset="0"/>
              </a:rPr>
              <a:t>“No se pueden infectar dispositivos”</a:t>
            </a:r>
            <a:r>
              <a:rPr lang="es-MX" sz="2800" dirty="0" smtClean="0">
                <a:latin typeface="Century" pitchFamily="18" charset="0"/>
              </a:rPr>
              <a:t> Actualmente existen amenazas capaces de infectar casi cualquier dispositivo electrónico que disponga de software instalado.</a:t>
            </a:r>
          </a:p>
          <a:p>
            <a:pPr algn="just"/>
            <a:r>
              <a:rPr lang="es-MX" sz="2800" dirty="0" smtClean="0">
                <a:solidFill>
                  <a:schemeClr val="accent2">
                    <a:lumMod val="60000"/>
                    <a:lumOff val="40000"/>
                  </a:schemeClr>
                </a:solidFill>
                <a:latin typeface="Century" pitchFamily="18" charset="0"/>
              </a:rPr>
              <a:t>“Si </a:t>
            </a:r>
            <a:r>
              <a:rPr lang="es-MX" sz="2800" dirty="0" smtClean="0">
                <a:solidFill>
                  <a:schemeClr val="accent2">
                    <a:lumMod val="60000"/>
                    <a:lumOff val="40000"/>
                  </a:schemeClr>
                </a:solidFill>
                <a:latin typeface="Century" pitchFamily="18" charset="0"/>
              </a:rPr>
              <a:t>n</a:t>
            </a:r>
            <a:r>
              <a:rPr lang="es-MX" sz="2800" dirty="0" smtClean="0">
                <a:solidFill>
                  <a:schemeClr val="accent2">
                    <a:lumMod val="60000"/>
                    <a:lumOff val="40000"/>
                  </a:schemeClr>
                </a:solidFill>
                <a:latin typeface="Century" pitchFamily="18" charset="0"/>
              </a:rPr>
              <a:t>o descargas </a:t>
            </a:r>
            <a:r>
              <a:rPr lang="es-MX" sz="2800" dirty="0" smtClean="0">
                <a:solidFill>
                  <a:schemeClr val="accent2">
                    <a:lumMod val="60000"/>
                    <a:lumOff val="40000"/>
                  </a:schemeClr>
                </a:solidFill>
                <a:latin typeface="Century" pitchFamily="18" charset="0"/>
              </a:rPr>
              <a:t>correos de personas </a:t>
            </a:r>
            <a:r>
              <a:rPr lang="es-MX" sz="2800" dirty="0" smtClean="0">
                <a:solidFill>
                  <a:schemeClr val="accent2">
                    <a:lumMod val="60000"/>
                    <a:lumOff val="40000"/>
                  </a:schemeClr>
                </a:solidFill>
                <a:latin typeface="Century" pitchFamily="18" charset="0"/>
              </a:rPr>
              <a:t>desconocidas, no te infectarás”</a:t>
            </a:r>
            <a:r>
              <a:rPr lang="es-MX" sz="2800" dirty="0" smtClean="0">
                <a:latin typeface="Century" pitchFamily="18" charset="0"/>
              </a:rPr>
              <a:t>. </a:t>
            </a:r>
            <a:r>
              <a:rPr lang="es-MX" sz="2800" dirty="0" smtClean="0">
                <a:latin typeface="Century" pitchFamily="18" charset="0"/>
              </a:rPr>
              <a:t>Debido a que la mayoría del malware/</a:t>
            </a:r>
            <a:r>
              <a:rPr lang="es-MX" sz="2800" dirty="0" err="1" smtClean="0">
                <a:latin typeface="Century" pitchFamily="18" charset="0"/>
              </a:rPr>
              <a:t>spam</a:t>
            </a:r>
            <a:r>
              <a:rPr lang="es-MX" sz="2800" dirty="0" smtClean="0">
                <a:latin typeface="Century" pitchFamily="18" charset="0"/>
              </a:rPr>
              <a:t> actual tiene la capacidad de falsear la dirección de origen del correo (e-mail </a:t>
            </a:r>
            <a:r>
              <a:rPr lang="es-MX" sz="2800" dirty="0" err="1" smtClean="0">
                <a:latin typeface="Century" pitchFamily="18" charset="0"/>
              </a:rPr>
              <a:t>spoofing</a:t>
            </a:r>
            <a:r>
              <a:rPr lang="es-MX" sz="2800" dirty="0" smtClean="0">
                <a:latin typeface="Century" pitchFamily="18" charset="0"/>
              </a:rPr>
              <a:t>) esa frase ha mutado a “no descargues nada que no hayas solicitado (conocidos o desconocidos)”.</a:t>
            </a:r>
            <a:endParaRPr lang="es-MX" sz="2800" dirty="0">
              <a:latin typeface="Century"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7158" y="214290"/>
            <a:ext cx="8229600" cy="4525963"/>
          </a:xfrm>
        </p:spPr>
        <p:txBody>
          <a:bodyPr/>
          <a:lstStyle/>
          <a:p>
            <a:pPr algn="just"/>
            <a:r>
              <a:rPr lang="es-MX" sz="2800" dirty="0" smtClean="0">
                <a:solidFill>
                  <a:schemeClr val="accent2">
                    <a:lumMod val="60000"/>
                    <a:lumOff val="40000"/>
                  </a:schemeClr>
                </a:solidFill>
                <a:latin typeface="Century" pitchFamily="18" charset="0"/>
              </a:rPr>
              <a:t>·“No es posible infectar sitios web”. </a:t>
            </a:r>
            <a:r>
              <a:rPr lang="es-MX" sz="2800" dirty="0" smtClean="0">
                <a:latin typeface="Century" pitchFamily="18" charset="0"/>
              </a:rPr>
              <a:t>La realidad demuestra que gran cantidad de malware actual es propagado masivamente por este medio.</a:t>
            </a:r>
          </a:p>
          <a:p>
            <a:pPr algn="just"/>
            <a:endParaRPr lang="es-MX" sz="2800" dirty="0" smtClean="0">
              <a:latin typeface="Century" pitchFamily="18" charset="0"/>
            </a:endParaRPr>
          </a:p>
          <a:p>
            <a:pPr algn="ctr">
              <a:buNone/>
            </a:pPr>
            <a:endParaRPr lang="es-MX" sz="2800" dirty="0" smtClean="0">
              <a:solidFill>
                <a:schemeClr val="accent2">
                  <a:lumMod val="60000"/>
                  <a:lumOff val="40000"/>
                </a:schemeClr>
              </a:solidFill>
              <a:latin typeface="Century" pitchFamily="18" charset="0"/>
            </a:endParaRPr>
          </a:p>
          <a:p>
            <a:pPr algn="ctr">
              <a:buNone/>
            </a:pPr>
            <a:r>
              <a:rPr lang="es-MX" sz="2800" dirty="0" smtClean="0">
                <a:solidFill>
                  <a:schemeClr val="accent2">
                    <a:lumMod val="60000"/>
                    <a:lumOff val="40000"/>
                  </a:schemeClr>
                </a:solidFill>
                <a:latin typeface="Century" pitchFamily="18" charset="0"/>
              </a:rPr>
              <a:t>ESTA ÚLTIMA FRASE DA ORIGEN AL SIGUIENTE RECORRIDO</a:t>
            </a:r>
            <a:endParaRPr lang="es-MX" sz="2800" dirty="0">
              <a:solidFill>
                <a:schemeClr val="accent2">
                  <a:lumMod val="60000"/>
                  <a:lumOff val="40000"/>
                </a:schemeClr>
              </a:solidFill>
              <a:latin typeface="Century"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20" y="214290"/>
            <a:ext cx="8229600" cy="4525963"/>
          </a:xfrm>
        </p:spPr>
        <p:txBody>
          <a:bodyPr/>
          <a:lstStyle/>
          <a:p>
            <a:pPr algn="ctr">
              <a:buNone/>
            </a:pPr>
            <a:r>
              <a:rPr lang="es-MX" sz="2800" dirty="0" smtClean="0">
                <a:solidFill>
                  <a:schemeClr val="accent2">
                    <a:lumMod val="60000"/>
                    <a:lumOff val="40000"/>
                  </a:schemeClr>
                </a:solidFill>
                <a:latin typeface="Century" pitchFamily="18" charset="0"/>
              </a:rPr>
              <a:t>ETAPAS DEL ATAQUE.</a:t>
            </a:r>
          </a:p>
          <a:p>
            <a:pPr algn="ctr">
              <a:buNone/>
            </a:pPr>
            <a:endParaRPr lang="es-MX" sz="2800" dirty="0" smtClean="0">
              <a:solidFill>
                <a:schemeClr val="accent2">
                  <a:lumMod val="60000"/>
                  <a:lumOff val="40000"/>
                </a:schemeClr>
              </a:solidFill>
              <a:latin typeface="Century" pitchFamily="18" charset="0"/>
            </a:endParaRPr>
          </a:p>
          <a:p>
            <a:pPr marL="514350" indent="-514350" algn="ctr">
              <a:buFont typeface="+mj-lt"/>
              <a:buAutoNum type="arabicPeriod"/>
            </a:pPr>
            <a:r>
              <a:rPr lang="es-MX" sz="2800" dirty="0" smtClean="0">
                <a:solidFill>
                  <a:schemeClr val="accent2">
                    <a:lumMod val="60000"/>
                    <a:lumOff val="40000"/>
                  </a:schemeClr>
                </a:solidFill>
                <a:latin typeface="Century" pitchFamily="18" charset="0"/>
              </a:rPr>
              <a:t>PLANEACIÓN</a:t>
            </a:r>
          </a:p>
          <a:p>
            <a:pPr marL="514350" indent="-514350" algn="just">
              <a:buNone/>
            </a:pPr>
            <a:r>
              <a:rPr lang="es-MX" sz="2800" dirty="0" smtClean="0">
                <a:latin typeface="Century" pitchFamily="18" charset="0"/>
              </a:rPr>
              <a:t>      Se recaba la suficiente información de la(s) víctima(s), de los programas o páginas web que se atacarán.</a:t>
            </a:r>
          </a:p>
          <a:p>
            <a:pPr algn="just"/>
            <a:r>
              <a:rPr lang="es-MX" sz="2800" dirty="0" smtClean="0">
                <a:latin typeface="Century" pitchFamily="18" charset="0"/>
              </a:rPr>
              <a:t>Un delincuente (Atacante)</a:t>
            </a:r>
          </a:p>
          <a:p>
            <a:pPr algn="just"/>
            <a:r>
              <a:rPr lang="es-MX" sz="2800" dirty="0" smtClean="0">
                <a:solidFill>
                  <a:schemeClr val="accent2">
                    <a:lumMod val="60000"/>
                    <a:lumOff val="40000"/>
                  </a:schemeClr>
                </a:solidFill>
                <a:latin typeface="Century" pitchFamily="18" charset="0"/>
              </a:rPr>
              <a:t>Un usuario que no actualiza su sistema</a:t>
            </a:r>
            <a:r>
              <a:rPr lang="es-MX" sz="2800" dirty="0" smtClean="0">
                <a:latin typeface="Century" pitchFamily="18" charset="0"/>
              </a:rPr>
              <a:t>: </a:t>
            </a:r>
            <a:r>
              <a:rPr lang="es-MX" sz="2800" dirty="0" smtClean="0">
                <a:solidFill>
                  <a:srgbClr val="FFC000"/>
                </a:solidFill>
                <a:latin typeface="Century" pitchFamily="18" charset="0"/>
              </a:rPr>
              <a:t>Demasiadas personas tienen esa mala costumbre.</a:t>
            </a:r>
            <a:endParaRPr lang="es-MX" sz="2800" dirty="0" smtClean="0">
              <a:solidFill>
                <a:srgbClr val="FFC000"/>
              </a:solidFill>
              <a:latin typeface="Century" pitchFamily="18" charset="0"/>
            </a:endParaRPr>
          </a:p>
          <a:p>
            <a:pPr algn="just"/>
            <a:r>
              <a:rPr lang="es-MX" sz="2800" dirty="0" smtClean="0">
                <a:solidFill>
                  <a:schemeClr val="accent2">
                    <a:lumMod val="60000"/>
                    <a:lumOff val="40000"/>
                  </a:schemeClr>
                </a:solidFill>
                <a:latin typeface="Century" pitchFamily="18" charset="0"/>
              </a:rPr>
              <a:t>Un servidor web o un </a:t>
            </a:r>
            <a:r>
              <a:rPr lang="es-MX" sz="2800" dirty="0" err="1" smtClean="0">
                <a:solidFill>
                  <a:schemeClr val="accent2">
                    <a:lumMod val="60000"/>
                    <a:lumOff val="40000"/>
                  </a:schemeClr>
                </a:solidFill>
                <a:latin typeface="Century" pitchFamily="18" charset="0"/>
              </a:rPr>
              <a:t>hosting</a:t>
            </a:r>
            <a:r>
              <a:rPr lang="es-MX" sz="2800" dirty="0" smtClean="0">
                <a:solidFill>
                  <a:schemeClr val="accent2">
                    <a:lumMod val="60000"/>
                    <a:lumOff val="40000"/>
                  </a:schemeClr>
                </a:solidFill>
                <a:latin typeface="Century" pitchFamily="18" charset="0"/>
              </a:rPr>
              <a:t> mal administrado</a:t>
            </a:r>
            <a:r>
              <a:rPr lang="es-MX" sz="2800" dirty="0" smtClean="0">
                <a:latin typeface="Century" pitchFamily="18" charset="0"/>
              </a:rPr>
              <a:t>: </a:t>
            </a:r>
            <a:r>
              <a:rPr lang="es-MX" sz="2800" dirty="0" smtClean="0">
                <a:solidFill>
                  <a:srgbClr val="FFC000"/>
                </a:solidFill>
                <a:latin typeface="Century" pitchFamily="18" charset="0"/>
              </a:rPr>
              <a:t>Caso común.</a:t>
            </a:r>
            <a:endParaRPr lang="es-MX" sz="2800" dirty="0" smtClean="0">
              <a:solidFill>
                <a:srgbClr val="FFC000"/>
              </a:solidFill>
              <a:latin typeface="Century" pitchFamily="18" charset="0"/>
            </a:endParaRPr>
          </a:p>
          <a:p>
            <a:pPr algn="just"/>
            <a:r>
              <a:rPr lang="es-MX" sz="2800" dirty="0" smtClean="0">
                <a:solidFill>
                  <a:schemeClr val="accent2">
                    <a:lumMod val="60000"/>
                    <a:lumOff val="40000"/>
                  </a:schemeClr>
                </a:solidFill>
                <a:latin typeface="Century" pitchFamily="18" charset="0"/>
              </a:rPr>
              <a:t>Códigos dañinos</a:t>
            </a:r>
            <a:r>
              <a:rPr lang="es-MX" sz="2800" dirty="0" smtClean="0">
                <a:latin typeface="Century" pitchFamily="18" charset="0"/>
              </a:rPr>
              <a:t>: disponibles en Internet gratis o de </a:t>
            </a:r>
            <a:r>
              <a:rPr lang="es-MX" sz="2800" dirty="0" smtClean="0">
                <a:latin typeface="Century" pitchFamily="18" charset="0"/>
              </a:rPr>
              <a:t>pago.</a:t>
            </a:r>
            <a:endParaRPr lang="es-MX" sz="2800" dirty="0" smtClean="0">
              <a:latin typeface="Century"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srcRect/>
          <a:stretch>
            <a:fillRect/>
          </a:stretch>
        </p:blipFill>
        <p:spPr bwMode="auto">
          <a:xfrm>
            <a:off x="1516670" y="88620"/>
            <a:ext cx="5875008" cy="658385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285728"/>
            <a:ext cx="8786874" cy="4525963"/>
          </a:xfrm>
        </p:spPr>
        <p:txBody>
          <a:bodyPr/>
          <a:lstStyle/>
          <a:p>
            <a:pPr marL="514350" indent="-514350" algn="ctr">
              <a:buFont typeface="+mj-lt"/>
              <a:buAutoNum type="arabicPeriod" startAt="2"/>
            </a:pPr>
            <a:r>
              <a:rPr lang="es-MX" sz="2800" dirty="0" smtClean="0">
                <a:solidFill>
                  <a:schemeClr val="accent2">
                    <a:lumMod val="60000"/>
                    <a:lumOff val="40000"/>
                  </a:schemeClr>
                </a:solidFill>
                <a:latin typeface="Century" pitchFamily="18" charset="0"/>
              </a:rPr>
              <a:t>ACTIVACIÓN</a:t>
            </a:r>
          </a:p>
          <a:p>
            <a:pPr algn="just"/>
            <a:r>
              <a:rPr lang="es-MX" sz="2800" dirty="0" smtClean="0">
                <a:latin typeface="Century" pitchFamily="18" charset="0"/>
              </a:rPr>
              <a:t>Atacamos las vulnerabilidades que pudieran contener las aplicaciones utilizadas por el usuario.</a:t>
            </a:r>
          </a:p>
          <a:p>
            <a:pPr algn="just"/>
            <a:r>
              <a:rPr lang="es-MX" sz="2800" dirty="0" smtClean="0">
                <a:latin typeface="Century" pitchFamily="18" charset="0"/>
              </a:rPr>
              <a:t>Ingresar al sitio web es la única acción que realizará el usuario y a partir de este momento la página web, previamente modificada, se hará cargo de la infección del usuario, sin que el mismo se percate de lo sucedido, utilizando las antes mencionadas vulnerabilidades.</a:t>
            </a:r>
            <a:endParaRPr lang="es-MX" sz="2800" dirty="0">
              <a:latin typeface="Century"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214290"/>
            <a:ext cx="8229600" cy="4525963"/>
          </a:xfrm>
        </p:spPr>
        <p:txBody>
          <a:bodyPr/>
          <a:lstStyle/>
          <a:p>
            <a:pPr algn="just">
              <a:buNone/>
            </a:pPr>
            <a:r>
              <a:rPr lang="es-MX" sz="2800" dirty="0" smtClean="0">
                <a:latin typeface="Century" pitchFamily="18" charset="0"/>
              </a:rPr>
              <a:t>   El primer caso consiste en agregar a la página web un </a:t>
            </a:r>
            <a:r>
              <a:rPr lang="es-MX" sz="2800" dirty="0" smtClean="0">
                <a:solidFill>
                  <a:schemeClr val="accent2">
                    <a:lumMod val="60000"/>
                    <a:lumOff val="40000"/>
                  </a:schemeClr>
                </a:solidFill>
                <a:latin typeface="Century" pitchFamily="18" charset="0"/>
              </a:rPr>
              <a:t>código (script) que permite descargar y ejecutar el software dañino en el equipo del usuario,</a:t>
            </a:r>
            <a:r>
              <a:rPr lang="es-MX" sz="2800" dirty="0" smtClean="0">
                <a:latin typeface="Century" pitchFamily="18" charset="0"/>
              </a:rPr>
              <a:t> </a:t>
            </a:r>
            <a:r>
              <a:rPr lang="es-MX" sz="2800" dirty="0" smtClean="0">
                <a:solidFill>
                  <a:srgbClr val="FFC000"/>
                </a:solidFill>
                <a:latin typeface="Century" pitchFamily="18" charset="0"/>
              </a:rPr>
              <a:t>sin aprovechar vulnerabilidades conocidas de las aplicaciones y valiéndose de herramientas legales del sistema</a:t>
            </a:r>
            <a:r>
              <a:rPr lang="es-MX" sz="2800" dirty="0" smtClean="0">
                <a:latin typeface="Century" pitchFamily="18" charset="0"/>
              </a:rPr>
              <a:t>.</a:t>
            </a:r>
          </a:p>
          <a:p>
            <a:pPr algn="just">
              <a:buNone/>
            </a:pPr>
            <a:r>
              <a:rPr lang="es-MX" sz="2800" dirty="0" smtClean="0">
                <a:latin typeface="Century" pitchFamily="18" charset="0"/>
              </a:rPr>
              <a:t>	Para esto es muy común el uso de objetos propios del sistema operativo como ser ActiveX o </a:t>
            </a:r>
            <a:r>
              <a:rPr lang="es-MX" sz="2800" dirty="0" err="1" smtClean="0">
                <a:latin typeface="Century" pitchFamily="18" charset="0"/>
              </a:rPr>
              <a:t>Applets</a:t>
            </a:r>
            <a:r>
              <a:rPr lang="es-MX" sz="2800" dirty="0" smtClean="0">
                <a:latin typeface="Century" pitchFamily="18" charset="0"/>
              </a:rPr>
              <a:t> de Java. A continuación puede verse un ejemplo de un código de VBScript que realiza la descarga y ejecución automática de un archivo.</a:t>
            </a:r>
            <a:endParaRPr lang="es-MX" sz="2800" dirty="0">
              <a:latin typeface="Century"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nda">
  <a:themeElements>
    <a:clrScheme name="Onda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fontScheme name="Ond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nda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Onda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Onda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Onda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Onda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Onda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Onda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Onda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Onda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Technic</Template>
  <TotalTime>599</TotalTime>
  <Words>665</Words>
  <Application>Microsoft Office PowerPoint</Application>
  <PresentationFormat>Presentación en pantalla (4:3)</PresentationFormat>
  <Paragraphs>97</Paragraphs>
  <Slides>23</Slides>
  <Notes>0</Notes>
  <HiddenSlides>0</HiddenSlides>
  <MMClips>0</MMClips>
  <ScaleCrop>false</ScaleCrop>
  <HeadingPairs>
    <vt:vector size="4" baseType="variant">
      <vt:variant>
        <vt:lpstr>Tema</vt:lpstr>
      </vt:variant>
      <vt:variant>
        <vt:i4>2</vt:i4>
      </vt:variant>
      <vt:variant>
        <vt:lpstr>Títulos de diapositiva</vt:lpstr>
      </vt:variant>
      <vt:variant>
        <vt:i4>23</vt:i4>
      </vt:variant>
    </vt:vector>
  </HeadingPairs>
  <TitlesOfParts>
    <vt:vector size="25" baseType="lpstr">
      <vt:lpstr>Technic</vt:lpstr>
      <vt:lpstr>Onda</vt:lpstr>
      <vt:lpstr>Diapositiva 1</vt:lpstr>
      <vt:lpstr>           CRASHING: Consiste en adulterar programas, páginas web o cualquier software originalmente inofensivos mediante el agregar códigos dañinos los cuales buscan perjudicar alguna parte del sistema (borrar datos) o todo el sistema.  </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rodri</dc:creator>
  <cp:lastModifiedBy>Gilberto Angel Camacho Lupercio</cp:lastModifiedBy>
  <cp:revision>90</cp:revision>
  <dcterms:created xsi:type="dcterms:W3CDTF">2008-04-02T00:16:00Z</dcterms:created>
  <dcterms:modified xsi:type="dcterms:W3CDTF">2008-04-17T18:31:19Z</dcterms:modified>
</cp:coreProperties>
</file>